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0" r:id="rId19"/>
    <p:sldId id="279" r:id="rId20"/>
    <p:sldId id="273" r:id="rId21"/>
    <p:sldId id="274" r:id="rId22"/>
    <p:sldId id="275" r:id="rId23"/>
    <p:sldId id="282" r:id="rId24"/>
    <p:sldId id="276" r:id="rId25"/>
    <p:sldId id="277" r:id="rId26"/>
    <p:sldId id="278" r:id="rId2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D8EF"/>
    <a:srgbClr val="DCDCDC"/>
    <a:srgbClr val="FFF6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3CA2A2-D9B3-4A94-87C5-D0A9366AE5DA}" v="46" dt="2023-12-17T21:27:14.85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98" autoAdjust="0"/>
    <p:restoredTop sz="94690"/>
  </p:normalViewPr>
  <p:slideViewPr>
    <p:cSldViewPr>
      <p:cViewPr>
        <p:scale>
          <a:sx n="100" d="100"/>
          <a:sy n="100" d="100"/>
        </p:scale>
        <p:origin x="2266" y="76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i Tennant" userId="8f3d9214055fe5d2" providerId="LiveId" clId="{B23CA2A2-D9B3-4A94-87C5-D0A9366AE5DA}"/>
    <pc:docChg chg="undo redo custSel addSld delSld modSld sldOrd">
      <pc:chgData name="Nikolai Tennant" userId="8f3d9214055fe5d2" providerId="LiveId" clId="{B23CA2A2-D9B3-4A94-87C5-D0A9366AE5DA}" dt="2023-12-17T21:33:45.741" v="1971" actId="1036"/>
      <pc:docMkLst>
        <pc:docMk/>
      </pc:docMkLst>
      <pc:sldChg chg="modSp mod">
        <pc:chgData name="Nikolai Tennant" userId="8f3d9214055fe5d2" providerId="LiveId" clId="{B23CA2A2-D9B3-4A94-87C5-D0A9366AE5DA}" dt="2023-12-17T20:03:21.445" v="8" actId="20577"/>
        <pc:sldMkLst>
          <pc:docMk/>
          <pc:sldMk cId="0" sldId="256"/>
        </pc:sldMkLst>
        <pc:spChg chg="mod">
          <ac:chgData name="Nikolai Tennant" userId="8f3d9214055fe5d2" providerId="LiveId" clId="{B23CA2A2-D9B3-4A94-87C5-D0A9366AE5DA}" dt="2023-12-17T20:03:21.445" v="8" actId="20577"/>
          <ac:spMkLst>
            <pc:docMk/>
            <pc:sldMk cId="0" sldId="256"/>
            <ac:spMk id="6" creationId="{00000000-0000-0000-0000-000000000000}"/>
          </ac:spMkLst>
        </pc:spChg>
      </pc:sldChg>
      <pc:sldChg chg="addSp delSp modSp mod">
        <pc:chgData name="Nikolai Tennant" userId="8f3d9214055fe5d2" providerId="LiveId" clId="{B23CA2A2-D9B3-4A94-87C5-D0A9366AE5DA}" dt="2023-12-17T20:11:21.498" v="247" actId="1076"/>
        <pc:sldMkLst>
          <pc:docMk/>
          <pc:sldMk cId="0" sldId="258"/>
        </pc:sldMkLst>
        <pc:spChg chg="mod">
          <ac:chgData name="Nikolai Tennant" userId="8f3d9214055fe5d2" providerId="LiveId" clId="{B23CA2A2-D9B3-4A94-87C5-D0A9366AE5DA}" dt="2023-12-17T20:09:36.503" v="232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09:39.694" v="236" actId="1035"/>
          <ac:spMkLst>
            <pc:docMk/>
            <pc:sldMk cId="0" sldId="258"/>
            <ac:spMk id="4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09:43.842" v="238" actId="1038"/>
          <ac:spMkLst>
            <pc:docMk/>
            <pc:sldMk cId="0" sldId="258"/>
            <ac:spMk id="6" creationId="{00000000-0000-0000-0000-000000000000}"/>
          </ac:spMkLst>
        </pc:spChg>
        <pc:picChg chg="del">
          <ac:chgData name="Nikolai Tennant" userId="8f3d9214055fe5d2" providerId="LiveId" clId="{B23CA2A2-D9B3-4A94-87C5-D0A9366AE5DA}" dt="2023-12-17T20:11:19.217" v="246" actId="478"/>
          <ac:picMkLst>
            <pc:docMk/>
            <pc:sldMk cId="0" sldId="258"/>
            <ac:picMk id="5" creationId="{00000000-0000-0000-0000-000000000000}"/>
          </ac:picMkLst>
        </pc:picChg>
        <pc:picChg chg="add mod">
          <ac:chgData name="Nikolai Tennant" userId="8f3d9214055fe5d2" providerId="LiveId" clId="{B23CA2A2-D9B3-4A94-87C5-D0A9366AE5DA}" dt="2023-12-17T20:11:21.498" v="247" actId="1076"/>
          <ac:picMkLst>
            <pc:docMk/>
            <pc:sldMk cId="0" sldId="258"/>
            <ac:picMk id="8" creationId="{4D98CE90-9923-E5E2-C642-F822121F6532}"/>
          </ac:picMkLst>
        </pc:picChg>
      </pc:sldChg>
      <pc:sldChg chg="modNotesTx">
        <pc:chgData name="Nikolai Tennant" userId="8f3d9214055fe5d2" providerId="LiveId" clId="{B23CA2A2-D9B3-4A94-87C5-D0A9366AE5DA}" dt="2023-12-17T21:32:17.153" v="1963" actId="20577"/>
        <pc:sldMkLst>
          <pc:docMk/>
          <pc:sldMk cId="0" sldId="259"/>
        </pc:sldMkLst>
      </pc:sldChg>
      <pc:sldChg chg="addSp delSp modSp mod">
        <pc:chgData name="Nikolai Tennant" userId="8f3d9214055fe5d2" providerId="LiveId" clId="{B23CA2A2-D9B3-4A94-87C5-D0A9366AE5DA}" dt="2023-12-17T20:14:48.932" v="379" actId="1076"/>
        <pc:sldMkLst>
          <pc:docMk/>
          <pc:sldMk cId="0" sldId="260"/>
        </pc:sldMkLst>
        <pc:spChg chg="mod">
          <ac:chgData name="Nikolai Tennant" userId="8f3d9214055fe5d2" providerId="LiveId" clId="{B23CA2A2-D9B3-4A94-87C5-D0A9366AE5DA}" dt="2023-12-17T20:14:39.135" v="372" actId="1036"/>
          <ac:spMkLst>
            <pc:docMk/>
            <pc:sldMk cId="0" sldId="260"/>
            <ac:spMk id="6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14:25.229" v="365" actId="1036"/>
          <ac:spMkLst>
            <pc:docMk/>
            <pc:sldMk cId="0" sldId="260"/>
            <ac:spMk id="11" creationId="{00000000-0000-0000-0000-000000000000}"/>
          </ac:spMkLst>
        </pc:spChg>
        <pc:grpChg chg="del">
          <ac:chgData name="Nikolai Tennant" userId="8f3d9214055fe5d2" providerId="LiveId" clId="{B23CA2A2-D9B3-4A94-87C5-D0A9366AE5DA}" dt="2023-12-17T20:14:10.566" v="355" actId="478"/>
          <ac:grpSpMkLst>
            <pc:docMk/>
            <pc:sldMk cId="0" sldId="260"/>
            <ac:grpSpMk id="7" creationId="{00000000-0000-0000-0000-000000000000}"/>
          </ac:grpSpMkLst>
        </pc:grpChg>
        <pc:picChg chg="del">
          <ac:chgData name="Nikolai Tennant" userId="8f3d9214055fe5d2" providerId="LiveId" clId="{B23CA2A2-D9B3-4A94-87C5-D0A9366AE5DA}" dt="2023-12-17T20:14:09.133" v="354" actId="478"/>
          <ac:picMkLst>
            <pc:docMk/>
            <pc:sldMk cId="0" sldId="260"/>
            <ac:picMk id="8" creationId="{00000000-0000-0000-0000-000000000000}"/>
          </ac:picMkLst>
        </pc:picChg>
        <pc:picChg chg="add del mod">
          <ac:chgData name="Nikolai Tennant" userId="8f3d9214055fe5d2" providerId="LiveId" clId="{B23CA2A2-D9B3-4A94-87C5-D0A9366AE5DA}" dt="2023-12-17T20:14:46.516" v="378" actId="1076"/>
          <ac:picMkLst>
            <pc:docMk/>
            <pc:sldMk cId="0" sldId="260"/>
            <ac:picMk id="13" creationId="{B7367E3E-F35E-6389-2B0A-45E3D119EA41}"/>
          </ac:picMkLst>
        </pc:picChg>
        <pc:picChg chg="add mod">
          <ac:chgData name="Nikolai Tennant" userId="8f3d9214055fe5d2" providerId="LiveId" clId="{B23CA2A2-D9B3-4A94-87C5-D0A9366AE5DA}" dt="2023-12-17T20:14:48.932" v="379" actId="1076"/>
          <ac:picMkLst>
            <pc:docMk/>
            <pc:sldMk cId="0" sldId="260"/>
            <ac:picMk id="15" creationId="{58631F9A-6DFF-4A30-8120-81A200E9D0BB}"/>
          </ac:picMkLst>
        </pc:picChg>
      </pc:sldChg>
      <pc:sldChg chg="addSp delSp modSp mod">
        <pc:chgData name="Nikolai Tennant" userId="8f3d9214055fe5d2" providerId="LiveId" clId="{B23CA2A2-D9B3-4A94-87C5-D0A9366AE5DA}" dt="2023-12-17T20:13:41.321" v="347" actId="20577"/>
        <pc:sldMkLst>
          <pc:docMk/>
          <pc:sldMk cId="0" sldId="261"/>
        </pc:sldMkLst>
        <pc:spChg chg="mod ord topLvl">
          <ac:chgData name="Nikolai Tennant" userId="8f3d9214055fe5d2" providerId="LiveId" clId="{B23CA2A2-D9B3-4A94-87C5-D0A9366AE5DA}" dt="2023-12-17T20:13:39.057" v="345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13:41.321" v="347" actId="20577"/>
          <ac:spMkLst>
            <pc:docMk/>
            <pc:sldMk cId="0" sldId="261"/>
            <ac:spMk id="6" creationId="{00000000-0000-0000-0000-000000000000}"/>
          </ac:spMkLst>
        </pc:spChg>
        <pc:spChg chg="add mod">
          <ac:chgData name="Nikolai Tennant" userId="8f3d9214055fe5d2" providerId="LiveId" clId="{B23CA2A2-D9B3-4A94-87C5-D0A9366AE5DA}" dt="2023-12-17T20:13:30.950" v="343" actId="1076"/>
          <ac:spMkLst>
            <pc:docMk/>
            <pc:sldMk cId="0" sldId="261"/>
            <ac:spMk id="12" creationId="{5630EEB7-BD04-34A5-074F-30E7C0BBBF91}"/>
          </ac:spMkLst>
        </pc:spChg>
        <pc:grpChg chg="add del mod">
          <ac:chgData name="Nikolai Tennant" userId="8f3d9214055fe5d2" providerId="LiveId" clId="{B23CA2A2-D9B3-4A94-87C5-D0A9366AE5DA}" dt="2023-12-17T20:12:35.842" v="276" actId="478"/>
          <ac:grpSpMkLst>
            <pc:docMk/>
            <pc:sldMk cId="0" sldId="261"/>
            <ac:grpSpMk id="3" creationId="{00000000-0000-0000-0000-000000000000}"/>
          </ac:grpSpMkLst>
        </pc:grpChg>
        <pc:picChg chg="del topLvl">
          <ac:chgData name="Nikolai Tennant" userId="8f3d9214055fe5d2" providerId="LiveId" clId="{B23CA2A2-D9B3-4A94-87C5-D0A9366AE5DA}" dt="2023-12-17T20:12:35.842" v="276" actId="478"/>
          <ac:picMkLst>
            <pc:docMk/>
            <pc:sldMk cId="0" sldId="261"/>
            <ac:picMk id="5" creationId="{00000000-0000-0000-0000-000000000000}"/>
          </ac:picMkLst>
        </pc:picChg>
        <pc:picChg chg="add mod">
          <ac:chgData name="Nikolai Tennant" userId="8f3d9214055fe5d2" providerId="LiveId" clId="{B23CA2A2-D9B3-4A94-87C5-D0A9366AE5DA}" dt="2023-12-17T20:13:00.940" v="285" actId="1076"/>
          <ac:picMkLst>
            <pc:docMk/>
            <pc:sldMk cId="0" sldId="261"/>
            <ac:picMk id="8" creationId="{F96F6F29-E6D2-BA58-56D2-AD339ED88C1E}"/>
          </ac:picMkLst>
        </pc:picChg>
        <pc:picChg chg="add mod">
          <ac:chgData name="Nikolai Tennant" userId="8f3d9214055fe5d2" providerId="LiveId" clId="{B23CA2A2-D9B3-4A94-87C5-D0A9366AE5DA}" dt="2023-12-17T20:13:06.723" v="287" actId="1076"/>
          <ac:picMkLst>
            <pc:docMk/>
            <pc:sldMk cId="0" sldId="261"/>
            <ac:picMk id="10" creationId="{BBD62A6A-FD44-E9FF-450B-58DB6BB9BA1B}"/>
          </ac:picMkLst>
        </pc:picChg>
      </pc:sldChg>
      <pc:sldChg chg="addSp delSp modSp mod">
        <pc:chgData name="Nikolai Tennant" userId="8f3d9214055fe5d2" providerId="LiveId" clId="{B23CA2A2-D9B3-4A94-87C5-D0A9366AE5DA}" dt="2023-12-17T20:31:20.902" v="920" actId="20577"/>
        <pc:sldMkLst>
          <pc:docMk/>
          <pc:sldMk cId="0" sldId="262"/>
        </pc:sldMkLst>
        <pc:spChg chg="mod">
          <ac:chgData name="Nikolai Tennant" userId="8f3d9214055fe5d2" providerId="LiveId" clId="{B23CA2A2-D9B3-4A94-87C5-D0A9366AE5DA}" dt="2023-12-17T20:31:20.902" v="920" actId="20577"/>
          <ac:spMkLst>
            <pc:docMk/>
            <pc:sldMk cId="0" sldId="262"/>
            <ac:spMk id="2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29:52.068" v="877" actId="1076"/>
          <ac:spMkLst>
            <pc:docMk/>
            <pc:sldMk cId="0" sldId="262"/>
            <ac:spMk id="3" creationId="{00000000-0000-0000-0000-000000000000}"/>
          </ac:spMkLst>
        </pc:spChg>
        <pc:spChg chg="mod topLvl">
          <ac:chgData name="Nikolai Tennant" userId="8f3d9214055fe5d2" providerId="LiveId" clId="{B23CA2A2-D9B3-4A94-87C5-D0A9366AE5DA}" dt="2023-12-17T20:23:58.277" v="778" actId="1036"/>
          <ac:spMkLst>
            <pc:docMk/>
            <pc:sldMk cId="0" sldId="262"/>
            <ac:spMk id="5" creationId="{00000000-0000-0000-0000-000000000000}"/>
          </ac:spMkLst>
        </pc:spChg>
        <pc:spChg chg="mod topLvl">
          <ac:chgData name="Nikolai Tennant" userId="8f3d9214055fe5d2" providerId="LiveId" clId="{B23CA2A2-D9B3-4A94-87C5-D0A9366AE5DA}" dt="2023-12-17T20:30:41.352" v="903" actId="1036"/>
          <ac:spMkLst>
            <pc:docMk/>
            <pc:sldMk cId="0" sldId="262"/>
            <ac:spMk id="6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31:06.645" v="910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31:13.582" v="911" actId="1076"/>
          <ac:spMkLst>
            <pc:docMk/>
            <pc:sldMk cId="0" sldId="262"/>
            <ac:spMk id="8" creationId="{00000000-0000-0000-0000-000000000000}"/>
          </ac:spMkLst>
        </pc:spChg>
        <pc:spChg chg="add del mod">
          <ac:chgData name="Nikolai Tennant" userId="8f3d9214055fe5d2" providerId="LiveId" clId="{B23CA2A2-D9B3-4A94-87C5-D0A9366AE5DA}" dt="2023-12-17T20:28:24.034" v="862" actId="478"/>
          <ac:spMkLst>
            <pc:docMk/>
            <pc:sldMk cId="0" sldId="262"/>
            <ac:spMk id="9" creationId="{ED880455-3DEA-5F49-53AB-02511B6AA459}"/>
          </ac:spMkLst>
        </pc:spChg>
        <pc:spChg chg="add del mod">
          <ac:chgData name="Nikolai Tennant" userId="8f3d9214055fe5d2" providerId="LiveId" clId="{B23CA2A2-D9B3-4A94-87C5-D0A9366AE5DA}" dt="2023-12-17T20:28:24.805" v="863" actId="478"/>
          <ac:spMkLst>
            <pc:docMk/>
            <pc:sldMk cId="0" sldId="262"/>
            <ac:spMk id="10" creationId="{21D26CF7-A3FB-7ADB-F4FF-2F8D88987403}"/>
          </ac:spMkLst>
        </pc:spChg>
        <pc:spChg chg="add mod">
          <ac:chgData name="Nikolai Tennant" userId="8f3d9214055fe5d2" providerId="LiveId" clId="{B23CA2A2-D9B3-4A94-87C5-D0A9366AE5DA}" dt="2023-12-17T20:31:01.455" v="909" actId="1076"/>
          <ac:spMkLst>
            <pc:docMk/>
            <pc:sldMk cId="0" sldId="262"/>
            <ac:spMk id="11" creationId="{E1045083-0B1D-C0E5-07DB-9938F70908A9}"/>
          </ac:spMkLst>
        </pc:spChg>
        <pc:spChg chg="add mod">
          <ac:chgData name="Nikolai Tennant" userId="8f3d9214055fe5d2" providerId="LiveId" clId="{B23CA2A2-D9B3-4A94-87C5-D0A9366AE5DA}" dt="2023-12-17T20:30:57.289" v="908" actId="207"/>
          <ac:spMkLst>
            <pc:docMk/>
            <pc:sldMk cId="0" sldId="262"/>
            <ac:spMk id="12" creationId="{0EE1A3CF-8C59-4CD3-7B28-AE78735D4D01}"/>
          </ac:spMkLst>
        </pc:spChg>
        <pc:grpChg chg="add del mod">
          <ac:chgData name="Nikolai Tennant" userId="8f3d9214055fe5d2" providerId="LiveId" clId="{B23CA2A2-D9B3-4A94-87C5-D0A9366AE5DA}" dt="2023-12-17T20:23:43.565" v="768" actId="165"/>
          <ac:grpSpMkLst>
            <pc:docMk/>
            <pc:sldMk cId="0" sldId="262"/>
            <ac:grpSpMk id="4" creationId="{00000000-0000-0000-0000-000000000000}"/>
          </ac:grpSpMkLst>
        </pc:grpChg>
      </pc:sldChg>
      <pc:sldChg chg="modSp mod">
        <pc:chgData name="Nikolai Tennant" userId="8f3d9214055fe5d2" providerId="LiveId" clId="{B23CA2A2-D9B3-4A94-87C5-D0A9366AE5DA}" dt="2023-12-17T20:31:50.532" v="972" actId="313"/>
        <pc:sldMkLst>
          <pc:docMk/>
          <pc:sldMk cId="0" sldId="263"/>
        </pc:sldMkLst>
        <pc:spChg chg="mod">
          <ac:chgData name="Nikolai Tennant" userId="8f3d9214055fe5d2" providerId="LiveId" clId="{B23CA2A2-D9B3-4A94-87C5-D0A9366AE5DA}" dt="2023-12-17T20:25:16.477" v="802" actId="1038"/>
          <ac:spMkLst>
            <pc:docMk/>
            <pc:sldMk cId="0" sldId="263"/>
            <ac:spMk id="2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26:16.706" v="808" actId="1035"/>
          <ac:spMkLst>
            <pc:docMk/>
            <pc:sldMk cId="0" sldId="263"/>
            <ac:spMk id="4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31:50.532" v="972" actId="313"/>
          <ac:spMkLst>
            <pc:docMk/>
            <pc:sldMk cId="0" sldId="263"/>
            <ac:spMk id="5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27:07.174" v="853" actId="20577"/>
          <ac:spMkLst>
            <pc:docMk/>
            <pc:sldMk cId="0" sldId="263"/>
            <ac:spMk id="6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26:20.847" v="809" actId="1035"/>
          <ac:spMkLst>
            <pc:docMk/>
            <pc:sldMk cId="0" sldId="263"/>
            <ac:spMk id="7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25:16.477" v="802" actId="1038"/>
          <ac:spMkLst>
            <pc:docMk/>
            <pc:sldMk cId="0" sldId="263"/>
            <ac:spMk id="8" creationId="{00000000-0000-0000-0000-000000000000}"/>
          </ac:spMkLst>
        </pc:spChg>
        <pc:picChg chg="mod">
          <ac:chgData name="Nikolai Tennant" userId="8f3d9214055fe5d2" providerId="LiveId" clId="{B23CA2A2-D9B3-4A94-87C5-D0A9366AE5DA}" dt="2023-12-17T20:25:16.477" v="802" actId="1038"/>
          <ac:picMkLst>
            <pc:docMk/>
            <pc:sldMk cId="0" sldId="263"/>
            <ac:picMk id="3" creationId="{00000000-0000-0000-0000-000000000000}"/>
          </ac:picMkLst>
        </pc:picChg>
      </pc:sldChg>
      <pc:sldChg chg="addSp modSp mod">
        <pc:chgData name="Nikolai Tennant" userId="8f3d9214055fe5d2" providerId="LiveId" clId="{B23CA2A2-D9B3-4A94-87C5-D0A9366AE5DA}" dt="2023-12-17T20:50:40.246" v="1451" actId="20577"/>
        <pc:sldMkLst>
          <pc:docMk/>
          <pc:sldMk cId="0" sldId="264"/>
        </pc:sldMkLst>
        <pc:spChg chg="mod">
          <ac:chgData name="Nikolai Tennant" userId="8f3d9214055fe5d2" providerId="LiveId" clId="{B23CA2A2-D9B3-4A94-87C5-D0A9366AE5DA}" dt="2023-12-17T20:50:40.246" v="1451" actId="20577"/>
          <ac:spMkLst>
            <pc:docMk/>
            <pc:sldMk cId="0" sldId="264"/>
            <ac:spMk id="2" creationId="{00000000-0000-0000-0000-000000000000}"/>
          </ac:spMkLst>
        </pc:spChg>
        <pc:picChg chg="add mod">
          <ac:chgData name="Nikolai Tennant" userId="8f3d9214055fe5d2" providerId="LiveId" clId="{B23CA2A2-D9B3-4A94-87C5-D0A9366AE5DA}" dt="2023-12-17T20:05:34.099" v="19" actId="1076"/>
          <ac:picMkLst>
            <pc:docMk/>
            <pc:sldMk cId="0" sldId="264"/>
            <ac:picMk id="4" creationId="{D0A63BC6-3BF6-1D1A-DA03-220CA1B93B19}"/>
          </ac:picMkLst>
        </pc:picChg>
      </pc:sldChg>
      <pc:sldChg chg="modSp mod">
        <pc:chgData name="Nikolai Tennant" userId="8f3d9214055fe5d2" providerId="LiveId" clId="{B23CA2A2-D9B3-4A94-87C5-D0A9366AE5DA}" dt="2023-12-17T20:52:52.938" v="1492" actId="14100"/>
        <pc:sldMkLst>
          <pc:docMk/>
          <pc:sldMk cId="0" sldId="265"/>
        </pc:sldMkLst>
        <pc:spChg chg="mod">
          <ac:chgData name="Nikolai Tennant" userId="8f3d9214055fe5d2" providerId="LiveId" clId="{B23CA2A2-D9B3-4A94-87C5-D0A9366AE5DA}" dt="2023-12-17T20:52:49.038" v="1491" actId="14100"/>
          <ac:spMkLst>
            <pc:docMk/>
            <pc:sldMk cId="0" sldId="265"/>
            <ac:spMk id="3" creationId="{00000000-0000-0000-0000-000000000000}"/>
          </ac:spMkLst>
        </pc:spChg>
        <pc:grpChg chg="mod">
          <ac:chgData name="Nikolai Tennant" userId="8f3d9214055fe5d2" providerId="LiveId" clId="{B23CA2A2-D9B3-4A94-87C5-D0A9366AE5DA}" dt="2023-12-17T20:52:52.938" v="1492" actId="14100"/>
          <ac:grpSpMkLst>
            <pc:docMk/>
            <pc:sldMk cId="0" sldId="265"/>
            <ac:grpSpMk id="2" creationId="{00000000-0000-0000-0000-000000000000}"/>
          </ac:grpSpMkLst>
        </pc:grpChg>
      </pc:sldChg>
      <pc:sldChg chg="addSp delSp modSp mod">
        <pc:chgData name="Nikolai Tennant" userId="8f3d9214055fe5d2" providerId="LiveId" clId="{B23CA2A2-D9B3-4A94-87C5-D0A9366AE5DA}" dt="2023-12-17T20:56:41.866" v="1624" actId="21"/>
        <pc:sldMkLst>
          <pc:docMk/>
          <pc:sldMk cId="0" sldId="266"/>
        </pc:sldMkLst>
        <pc:spChg chg="mod">
          <ac:chgData name="Nikolai Tennant" userId="8f3d9214055fe5d2" providerId="LiveId" clId="{B23CA2A2-D9B3-4A94-87C5-D0A9366AE5DA}" dt="2023-12-17T20:33:25.459" v="983"/>
          <ac:spMkLst>
            <pc:docMk/>
            <pc:sldMk cId="0" sldId="266"/>
            <ac:spMk id="5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56:41.866" v="1624" actId="21"/>
          <ac:spMkLst>
            <pc:docMk/>
            <pc:sldMk cId="0" sldId="266"/>
            <ac:spMk id="6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50:47.284" v="1455" actId="14100"/>
          <ac:spMkLst>
            <pc:docMk/>
            <pc:sldMk cId="0" sldId="266"/>
            <ac:spMk id="7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50:49.232" v="1457" actId="20577"/>
          <ac:spMkLst>
            <pc:docMk/>
            <pc:sldMk cId="0" sldId="266"/>
            <ac:spMk id="8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50:52.089" v="1459" actId="20577"/>
          <ac:spMkLst>
            <pc:docMk/>
            <pc:sldMk cId="0" sldId="266"/>
            <ac:spMk id="9" creationId="{00000000-0000-0000-0000-000000000000}"/>
          </ac:spMkLst>
        </pc:spChg>
        <pc:spChg chg="add del mod">
          <ac:chgData name="Nikolai Tennant" userId="8f3d9214055fe5d2" providerId="LiveId" clId="{B23CA2A2-D9B3-4A94-87C5-D0A9366AE5DA}" dt="2023-12-17T20:36:29.754" v="1050" actId="478"/>
          <ac:spMkLst>
            <pc:docMk/>
            <pc:sldMk cId="0" sldId="266"/>
            <ac:spMk id="21" creationId="{AC2EB072-0368-2E09-2B9B-CFCFE1B92E74}"/>
          </ac:spMkLst>
        </pc:spChg>
        <pc:grpChg chg="mod">
          <ac:chgData name="Nikolai Tennant" userId="8f3d9214055fe5d2" providerId="LiveId" clId="{B23CA2A2-D9B3-4A94-87C5-D0A9366AE5DA}" dt="2023-12-17T20:36:23.532" v="1043" actId="1076"/>
          <ac:grpSpMkLst>
            <pc:docMk/>
            <pc:sldMk cId="0" sldId="266"/>
            <ac:grpSpMk id="2" creationId="{00000000-0000-0000-0000-000000000000}"/>
          </ac:grpSpMkLst>
        </pc:grpChg>
        <pc:grpChg chg="del">
          <ac:chgData name="Nikolai Tennant" userId="8f3d9214055fe5d2" providerId="LiveId" clId="{B23CA2A2-D9B3-4A94-87C5-D0A9366AE5DA}" dt="2023-12-17T20:34:11.431" v="1005" actId="478"/>
          <ac:grpSpMkLst>
            <pc:docMk/>
            <pc:sldMk cId="0" sldId="266"/>
            <ac:grpSpMk id="10" creationId="{00000000-0000-0000-0000-000000000000}"/>
          </ac:grpSpMkLst>
        </pc:grpChg>
        <pc:picChg chg="del topLvl">
          <ac:chgData name="Nikolai Tennant" userId="8f3d9214055fe5d2" providerId="LiveId" clId="{B23CA2A2-D9B3-4A94-87C5-D0A9366AE5DA}" dt="2023-12-17T20:34:43.983" v="1014" actId="478"/>
          <ac:picMkLst>
            <pc:docMk/>
            <pc:sldMk cId="0" sldId="266"/>
            <ac:picMk id="11" creationId="{00000000-0000-0000-0000-000000000000}"/>
          </ac:picMkLst>
        </pc:picChg>
        <pc:picChg chg="del">
          <ac:chgData name="Nikolai Tennant" userId="8f3d9214055fe5d2" providerId="LiveId" clId="{B23CA2A2-D9B3-4A94-87C5-D0A9366AE5DA}" dt="2023-12-17T20:33:36.067" v="988" actId="478"/>
          <ac:picMkLst>
            <pc:docMk/>
            <pc:sldMk cId="0" sldId="266"/>
            <ac:picMk id="12" creationId="{00000000-0000-0000-0000-000000000000}"/>
          </ac:picMkLst>
        </pc:picChg>
        <pc:picChg chg="del topLvl">
          <ac:chgData name="Nikolai Tennant" userId="8f3d9214055fe5d2" providerId="LiveId" clId="{B23CA2A2-D9B3-4A94-87C5-D0A9366AE5DA}" dt="2023-12-17T20:34:11.431" v="1005" actId="478"/>
          <ac:picMkLst>
            <pc:docMk/>
            <pc:sldMk cId="0" sldId="266"/>
            <ac:picMk id="13" creationId="{00000000-0000-0000-0000-000000000000}"/>
          </ac:picMkLst>
        </pc:picChg>
        <pc:picChg chg="add mod">
          <ac:chgData name="Nikolai Tennant" userId="8f3d9214055fe5d2" providerId="LiveId" clId="{B23CA2A2-D9B3-4A94-87C5-D0A9366AE5DA}" dt="2023-12-17T20:36:26.238" v="1048" actId="1076"/>
          <ac:picMkLst>
            <pc:docMk/>
            <pc:sldMk cId="0" sldId="266"/>
            <ac:picMk id="15" creationId="{81E20D0E-2B6D-CFB4-99EE-4A704F031D78}"/>
          </ac:picMkLst>
        </pc:picChg>
        <pc:picChg chg="add mod">
          <ac:chgData name="Nikolai Tennant" userId="8f3d9214055fe5d2" providerId="LiveId" clId="{B23CA2A2-D9B3-4A94-87C5-D0A9366AE5DA}" dt="2023-12-17T20:34:16.195" v="1008" actId="1076"/>
          <ac:picMkLst>
            <pc:docMk/>
            <pc:sldMk cId="0" sldId="266"/>
            <ac:picMk id="17" creationId="{D6759659-2A32-315D-C3A1-534F7EE82E7C}"/>
          </ac:picMkLst>
        </pc:picChg>
        <pc:picChg chg="add mod">
          <ac:chgData name="Nikolai Tennant" userId="8f3d9214055fe5d2" providerId="LiveId" clId="{B23CA2A2-D9B3-4A94-87C5-D0A9366AE5DA}" dt="2023-12-17T20:35:09.839" v="1019" actId="1076"/>
          <ac:picMkLst>
            <pc:docMk/>
            <pc:sldMk cId="0" sldId="266"/>
            <ac:picMk id="19" creationId="{D02D99C6-5DFD-9200-8559-FCE3A37F5A8E}"/>
          </ac:picMkLst>
        </pc:picChg>
      </pc:sldChg>
      <pc:sldChg chg="addSp delSp modSp mod">
        <pc:chgData name="Nikolai Tennant" userId="8f3d9214055fe5d2" providerId="LiveId" clId="{B23CA2A2-D9B3-4A94-87C5-D0A9366AE5DA}" dt="2023-12-17T20:51:02.830" v="1471" actId="20577"/>
        <pc:sldMkLst>
          <pc:docMk/>
          <pc:sldMk cId="0" sldId="267"/>
        </pc:sldMkLst>
        <pc:spChg chg="mod">
          <ac:chgData name="Nikolai Tennant" userId="8f3d9214055fe5d2" providerId="LiveId" clId="{B23CA2A2-D9B3-4A94-87C5-D0A9366AE5DA}" dt="2023-12-17T20:50:55.930" v="1461" actId="20577"/>
          <ac:spMkLst>
            <pc:docMk/>
            <pc:sldMk cId="0" sldId="267"/>
            <ac:spMk id="10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50:58.607" v="1463" actId="20577"/>
          <ac:spMkLst>
            <pc:docMk/>
            <pc:sldMk cId="0" sldId="267"/>
            <ac:spMk id="11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51:02.830" v="1471" actId="20577"/>
          <ac:spMkLst>
            <pc:docMk/>
            <pc:sldMk cId="0" sldId="267"/>
            <ac:spMk id="13" creationId="{00000000-0000-0000-0000-000000000000}"/>
          </ac:spMkLst>
        </pc:spChg>
        <pc:picChg chg="add del mod">
          <ac:chgData name="Nikolai Tennant" userId="8f3d9214055fe5d2" providerId="LiveId" clId="{B23CA2A2-D9B3-4A94-87C5-D0A9366AE5DA}" dt="2023-12-17T20:45:13.497" v="1362" actId="478"/>
          <ac:picMkLst>
            <pc:docMk/>
            <pc:sldMk cId="0" sldId="267"/>
            <ac:picMk id="15" creationId="{107D5E97-A865-2C14-193C-05BCA8EB21EB}"/>
          </ac:picMkLst>
        </pc:picChg>
      </pc:sldChg>
      <pc:sldChg chg="modSp mod">
        <pc:chgData name="Nikolai Tennant" userId="8f3d9214055fe5d2" providerId="LiveId" clId="{B23CA2A2-D9B3-4A94-87C5-D0A9366AE5DA}" dt="2023-12-17T21:03:32.604" v="1691" actId="20577"/>
        <pc:sldMkLst>
          <pc:docMk/>
          <pc:sldMk cId="0" sldId="268"/>
        </pc:sldMkLst>
        <pc:spChg chg="mod">
          <ac:chgData name="Nikolai Tennant" userId="8f3d9214055fe5d2" providerId="LiveId" clId="{B23CA2A2-D9B3-4A94-87C5-D0A9366AE5DA}" dt="2023-12-17T20:52:05.556" v="1486" actId="1037"/>
          <ac:spMkLst>
            <pc:docMk/>
            <pc:sldMk cId="0" sldId="268"/>
            <ac:spMk id="8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52:17.948" v="1488" actId="1076"/>
          <ac:spMkLst>
            <pc:docMk/>
            <pc:sldMk cId="0" sldId="268"/>
            <ac:spMk id="9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51:11.838" v="1477" actId="20577"/>
          <ac:spMkLst>
            <pc:docMk/>
            <pc:sldMk cId="0" sldId="268"/>
            <ac:spMk id="11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1:03:32.604" v="1691" actId="20577"/>
          <ac:spMkLst>
            <pc:docMk/>
            <pc:sldMk cId="0" sldId="268"/>
            <ac:spMk id="12" creationId="{00000000-0000-0000-0000-000000000000}"/>
          </ac:spMkLst>
        </pc:spChg>
        <pc:grpChg chg="mod">
          <ac:chgData name="Nikolai Tennant" userId="8f3d9214055fe5d2" providerId="LiveId" clId="{B23CA2A2-D9B3-4A94-87C5-D0A9366AE5DA}" dt="2023-12-17T20:51:57.067" v="1481" actId="1076"/>
          <ac:grpSpMkLst>
            <pc:docMk/>
            <pc:sldMk cId="0" sldId="268"/>
            <ac:grpSpMk id="2" creationId="{00000000-0000-0000-0000-000000000000}"/>
          </ac:grpSpMkLst>
        </pc:grpChg>
        <pc:picChg chg="mod">
          <ac:chgData name="Nikolai Tennant" userId="8f3d9214055fe5d2" providerId="LiveId" clId="{B23CA2A2-D9B3-4A94-87C5-D0A9366AE5DA}" dt="2023-12-17T20:52:20.107" v="1489" actId="1037"/>
          <ac:picMkLst>
            <pc:docMk/>
            <pc:sldMk cId="0" sldId="268"/>
            <ac:picMk id="5" creationId="{00000000-0000-0000-0000-000000000000}"/>
          </ac:picMkLst>
        </pc:picChg>
        <pc:picChg chg="mod">
          <ac:chgData name="Nikolai Tennant" userId="8f3d9214055fe5d2" providerId="LiveId" clId="{B23CA2A2-D9B3-4A94-87C5-D0A9366AE5DA}" dt="2023-12-17T20:52:10.778" v="1487" actId="1076"/>
          <ac:picMkLst>
            <pc:docMk/>
            <pc:sldMk cId="0" sldId="268"/>
            <ac:picMk id="6" creationId="{00000000-0000-0000-0000-000000000000}"/>
          </ac:picMkLst>
        </pc:picChg>
      </pc:sldChg>
      <pc:sldChg chg="addSp modSp mod">
        <pc:chgData name="Nikolai Tennant" userId="8f3d9214055fe5d2" providerId="LiveId" clId="{B23CA2A2-D9B3-4A94-87C5-D0A9366AE5DA}" dt="2023-12-17T20:50:13.485" v="1446" actId="1035"/>
        <pc:sldMkLst>
          <pc:docMk/>
          <pc:sldMk cId="0" sldId="269"/>
        </pc:sldMkLst>
        <pc:spChg chg="mod">
          <ac:chgData name="Nikolai Tennant" userId="8f3d9214055fe5d2" providerId="LiveId" clId="{B23CA2A2-D9B3-4A94-87C5-D0A9366AE5DA}" dt="2023-12-17T20:50:13.485" v="1446" actId="1035"/>
          <ac:spMkLst>
            <pc:docMk/>
            <pc:sldMk cId="0" sldId="269"/>
            <ac:spMk id="6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50:09.361" v="1443" actId="207"/>
          <ac:spMkLst>
            <pc:docMk/>
            <pc:sldMk cId="0" sldId="269"/>
            <ac:spMk id="10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50:09.361" v="1443" actId="207"/>
          <ac:spMkLst>
            <pc:docMk/>
            <pc:sldMk cId="0" sldId="269"/>
            <ac:spMk id="11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50:09.361" v="1443" actId="207"/>
          <ac:spMkLst>
            <pc:docMk/>
            <pc:sldMk cId="0" sldId="269"/>
            <ac:spMk id="12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50:09.361" v="1443" actId="207"/>
          <ac:spMkLst>
            <pc:docMk/>
            <pc:sldMk cId="0" sldId="269"/>
            <ac:spMk id="13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50:09.361" v="1443" actId="207"/>
          <ac:spMkLst>
            <pc:docMk/>
            <pc:sldMk cId="0" sldId="269"/>
            <ac:spMk id="14" creationId="{00000000-0000-0000-0000-000000000000}"/>
          </ac:spMkLst>
        </pc:spChg>
        <pc:spChg chg="add mod">
          <ac:chgData name="Nikolai Tennant" userId="8f3d9214055fe5d2" providerId="LiveId" clId="{B23CA2A2-D9B3-4A94-87C5-D0A9366AE5DA}" dt="2023-12-17T20:41:12.786" v="1207" actId="14100"/>
          <ac:spMkLst>
            <pc:docMk/>
            <pc:sldMk cId="0" sldId="269"/>
            <ac:spMk id="17" creationId="{A80E04E2-F36E-46F1-10FE-14E720E61B3F}"/>
          </ac:spMkLst>
        </pc:spChg>
        <pc:spChg chg="add mod">
          <ac:chgData name="Nikolai Tennant" userId="8f3d9214055fe5d2" providerId="LiveId" clId="{B23CA2A2-D9B3-4A94-87C5-D0A9366AE5DA}" dt="2023-12-17T20:41:15.778" v="1209" actId="1076"/>
          <ac:spMkLst>
            <pc:docMk/>
            <pc:sldMk cId="0" sldId="269"/>
            <ac:spMk id="18" creationId="{EDD95D0F-7F4D-3ADB-AA1E-14BC698B1014}"/>
          </ac:spMkLst>
        </pc:spChg>
        <pc:spChg chg="add mod">
          <ac:chgData name="Nikolai Tennant" userId="8f3d9214055fe5d2" providerId="LiveId" clId="{B23CA2A2-D9B3-4A94-87C5-D0A9366AE5DA}" dt="2023-12-17T20:41:18.755" v="1211" actId="1076"/>
          <ac:spMkLst>
            <pc:docMk/>
            <pc:sldMk cId="0" sldId="269"/>
            <ac:spMk id="19" creationId="{A7BFD7EB-0405-B2FA-E863-44C3FB39AAB2}"/>
          </ac:spMkLst>
        </pc:spChg>
        <pc:spChg chg="add mod">
          <ac:chgData name="Nikolai Tennant" userId="8f3d9214055fe5d2" providerId="LiveId" clId="{B23CA2A2-D9B3-4A94-87C5-D0A9366AE5DA}" dt="2023-12-17T20:41:22.296" v="1213" actId="1076"/>
          <ac:spMkLst>
            <pc:docMk/>
            <pc:sldMk cId="0" sldId="269"/>
            <ac:spMk id="20" creationId="{CC31339D-C2F9-CECF-6079-15E0AB88EC17}"/>
          </ac:spMkLst>
        </pc:spChg>
        <pc:grpChg chg="mod">
          <ac:chgData name="Nikolai Tennant" userId="8f3d9214055fe5d2" providerId="LiveId" clId="{B23CA2A2-D9B3-4A94-87C5-D0A9366AE5DA}" dt="2023-12-17T20:49:45.157" v="1433" actId="1036"/>
          <ac:grpSpMkLst>
            <pc:docMk/>
            <pc:sldMk cId="0" sldId="269"/>
            <ac:grpSpMk id="3" creationId="{00000000-0000-0000-0000-000000000000}"/>
          </ac:grpSpMkLst>
        </pc:grpChg>
        <pc:graphicFrameChg chg="mod modGraphic">
          <ac:chgData name="Nikolai Tennant" userId="8f3d9214055fe5d2" providerId="LiveId" clId="{B23CA2A2-D9B3-4A94-87C5-D0A9366AE5DA}" dt="2023-12-17T20:50:13.485" v="1446" actId="1035"/>
          <ac:graphicFrameMkLst>
            <pc:docMk/>
            <pc:sldMk cId="0" sldId="269"/>
            <ac:graphicFrameMk id="15" creationId="{00000000-0000-0000-0000-000000000000}"/>
          </ac:graphicFrameMkLst>
        </pc:graphicFrameChg>
        <pc:graphicFrameChg chg="add mod ord modGraphic">
          <ac:chgData name="Nikolai Tennant" userId="8f3d9214055fe5d2" providerId="LiveId" clId="{B23CA2A2-D9B3-4A94-87C5-D0A9366AE5DA}" dt="2023-12-17T20:44:47.899" v="1357" actId="20577"/>
          <ac:graphicFrameMkLst>
            <pc:docMk/>
            <pc:sldMk cId="0" sldId="269"/>
            <ac:graphicFrameMk id="16" creationId="{611DE9FC-102F-462C-0AC7-57C8664BE1C5}"/>
          </ac:graphicFrameMkLst>
        </pc:graphicFrameChg>
        <pc:picChg chg="mod">
          <ac:chgData name="Nikolai Tennant" userId="8f3d9214055fe5d2" providerId="LiveId" clId="{B23CA2A2-D9B3-4A94-87C5-D0A9366AE5DA}" dt="2023-12-17T20:37:23.039" v="1077" actId="1076"/>
          <ac:picMkLst>
            <pc:docMk/>
            <pc:sldMk cId="0" sldId="269"/>
            <ac:picMk id="5" creationId="{00000000-0000-0000-0000-000000000000}"/>
          </ac:picMkLst>
        </pc:picChg>
      </pc:sldChg>
      <pc:sldChg chg="modSp mod modNotesTx">
        <pc:chgData name="Nikolai Tennant" userId="8f3d9214055fe5d2" providerId="LiveId" clId="{B23CA2A2-D9B3-4A94-87C5-D0A9366AE5DA}" dt="2023-12-17T21:05:07.853" v="1697" actId="20577"/>
        <pc:sldMkLst>
          <pc:docMk/>
          <pc:sldMk cId="0" sldId="270"/>
        </pc:sldMkLst>
        <pc:spChg chg="mod">
          <ac:chgData name="Nikolai Tennant" userId="8f3d9214055fe5d2" providerId="LiveId" clId="{B23CA2A2-D9B3-4A94-87C5-D0A9366AE5DA}" dt="2023-12-17T20:48:04.037" v="1383" actId="1076"/>
          <ac:spMkLst>
            <pc:docMk/>
            <pc:sldMk cId="0" sldId="270"/>
            <ac:spMk id="3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45:33.321" v="1363" actId="1076"/>
          <ac:spMkLst>
            <pc:docMk/>
            <pc:sldMk cId="0" sldId="270"/>
            <ac:spMk id="4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45:36.621" v="1364" actId="1076"/>
          <ac:spMkLst>
            <pc:docMk/>
            <pc:sldMk cId="0" sldId="270"/>
            <ac:spMk id="6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48:16.450" v="1386" actId="207"/>
          <ac:spMkLst>
            <pc:docMk/>
            <pc:sldMk cId="0" sldId="270"/>
            <ac:spMk id="7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1:04:56.204" v="1693" actId="20577"/>
          <ac:spMkLst>
            <pc:docMk/>
            <pc:sldMk cId="0" sldId="270"/>
            <ac:spMk id="8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48:18.303" v="1387" actId="207"/>
          <ac:spMkLst>
            <pc:docMk/>
            <pc:sldMk cId="0" sldId="270"/>
            <ac:spMk id="9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1:05:05.828" v="1695" actId="20577"/>
          <ac:spMkLst>
            <pc:docMk/>
            <pc:sldMk cId="0" sldId="270"/>
            <ac:spMk id="10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1:05:07.853" v="1697" actId="20577"/>
          <ac:spMkLst>
            <pc:docMk/>
            <pc:sldMk cId="0" sldId="270"/>
            <ac:spMk id="11" creationId="{00000000-0000-0000-0000-000000000000}"/>
          </ac:spMkLst>
        </pc:spChg>
        <pc:picChg chg="mod">
          <ac:chgData name="Nikolai Tennant" userId="8f3d9214055fe5d2" providerId="LiveId" clId="{B23CA2A2-D9B3-4A94-87C5-D0A9366AE5DA}" dt="2023-12-17T20:48:19.908" v="1389" actId="1076"/>
          <ac:picMkLst>
            <pc:docMk/>
            <pc:sldMk cId="0" sldId="270"/>
            <ac:picMk id="2" creationId="{00000000-0000-0000-0000-000000000000}"/>
          </ac:picMkLst>
        </pc:picChg>
      </pc:sldChg>
      <pc:sldChg chg="delSp modSp mod">
        <pc:chgData name="Nikolai Tennant" userId="8f3d9214055fe5d2" providerId="LiveId" clId="{B23CA2A2-D9B3-4A94-87C5-D0A9366AE5DA}" dt="2023-12-17T20:51:33.425" v="1479" actId="1076"/>
        <pc:sldMkLst>
          <pc:docMk/>
          <pc:sldMk cId="0" sldId="271"/>
        </pc:sldMkLst>
        <pc:spChg chg="mod">
          <ac:chgData name="Nikolai Tennant" userId="8f3d9214055fe5d2" providerId="LiveId" clId="{B23CA2A2-D9B3-4A94-87C5-D0A9366AE5DA}" dt="2023-12-17T20:51:33.425" v="1479" actId="1076"/>
          <ac:spMkLst>
            <pc:docMk/>
            <pc:sldMk cId="0" sldId="271"/>
            <ac:spMk id="3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0:46:59.306" v="1376" actId="1076"/>
          <ac:spMkLst>
            <pc:docMk/>
            <pc:sldMk cId="0" sldId="271"/>
            <ac:spMk id="4" creationId="{00000000-0000-0000-0000-000000000000}"/>
          </ac:spMkLst>
        </pc:spChg>
        <pc:spChg chg="del">
          <ac:chgData name="Nikolai Tennant" userId="8f3d9214055fe5d2" providerId="LiveId" clId="{B23CA2A2-D9B3-4A94-87C5-D0A9366AE5DA}" dt="2023-12-17T20:46:43.651" v="1373" actId="478"/>
          <ac:spMkLst>
            <pc:docMk/>
            <pc:sldMk cId="0" sldId="271"/>
            <ac:spMk id="5" creationId="{00000000-0000-0000-0000-000000000000}"/>
          </ac:spMkLst>
        </pc:spChg>
      </pc:sldChg>
      <pc:sldChg chg="addSp delSp modSp mod modNotesTx">
        <pc:chgData name="Nikolai Tennant" userId="8f3d9214055fe5d2" providerId="LiveId" clId="{B23CA2A2-D9B3-4A94-87C5-D0A9366AE5DA}" dt="2023-12-17T20:59:08.462" v="1679" actId="1076"/>
        <pc:sldMkLst>
          <pc:docMk/>
          <pc:sldMk cId="0" sldId="272"/>
        </pc:sldMkLst>
        <pc:spChg chg="add mod">
          <ac:chgData name="Nikolai Tennant" userId="8f3d9214055fe5d2" providerId="LiveId" clId="{B23CA2A2-D9B3-4A94-87C5-D0A9366AE5DA}" dt="2023-12-17T20:56:20.528" v="1613" actId="1076"/>
          <ac:spMkLst>
            <pc:docMk/>
            <pc:sldMk cId="0" sldId="272"/>
            <ac:spMk id="9" creationId="{1B99E66C-807A-0A26-BB1A-8BACEB0EED19}"/>
          </ac:spMkLst>
        </pc:spChg>
        <pc:spChg chg="add mod">
          <ac:chgData name="Nikolai Tennant" userId="8f3d9214055fe5d2" providerId="LiveId" clId="{B23CA2A2-D9B3-4A94-87C5-D0A9366AE5DA}" dt="2023-12-17T20:56:36.270" v="1622" actId="1076"/>
          <ac:spMkLst>
            <pc:docMk/>
            <pc:sldMk cId="0" sldId="272"/>
            <ac:spMk id="13" creationId="{45390D7C-6902-745E-E28E-313200F9AD33}"/>
          </ac:spMkLst>
        </pc:spChg>
        <pc:spChg chg="add mod">
          <ac:chgData name="Nikolai Tennant" userId="8f3d9214055fe5d2" providerId="LiveId" clId="{B23CA2A2-D9B3-4A94-87C5-D0A9366AE5DA}" dt="2023-12-17T20:59:08.462" v="1679" actId="1076"/>
          <ac:spMkLst>
            <pc:docMk/>
            <pc:sldMk cId="0" sldId="272"/>
            <ac:spMk id="15" creationId="{55FD153C-71E5-0DD6-B3F6-76BD65E60707}"/>
          </ac:spMkLst>
        </pc:spChg>
        <pc:grpChg chg="add del">
          <ac:chgData name="Nikolai Tennant" userId="8f3d9214055fe5d2" providerId="LiveId" clId="{B23CA2A2-D9B3-4A94-87C5-D0A9366AE5DA}" dt="2023-12-17T20:53:42.206" v="1498" actId="478"/>
          <ac:grpSpMkLst>
            <pc:docMk/>
            <pc:sldMk cId="0" sldId="272"/>
            <ac:grpSpMk id="3" creationId="{00000000-0000-0000-0000-000000000000}"/>
          </ac:grpSpMkLst>
        </pc:grpChg>
        <pc:picChg chg="del">
          <ac:chgData name="Nikolai Tennant" userId="8f3d9214055fe5d2" providerId="LiveId" clId="{B23CA2A2-D9B3-4A94-87C5-D0A9366AE5DA}" dt="2023-12-17T20:53:43.811" v="1499" actId="478"/>
          <ac:picMkLst>
            <pc:docMk/>
            <pc:sldMk cId="0" sldId="272"/>
            <ac:picMk id="6" creationId="{00000000-0000-0000-0000-000000000000}"/>
          </ac:picMkLst>
        </pc:picChg>
        <pc:picChg chg="add mod">
          <ac:chgData name="Nikolai Tennant" userId="8f3d9214055fe5d2" providerId="LiveId" clId="{B23CA2A2-D9B3-4A94-87C5-D0A9366AE5DA}" dt="2023-12-17T20:55:57.831" v="1601" actId="1076"/>
          <ac:picMkLst>
            <pc:docMk/>
            <pc:sldMk cId="0" sldId="272"/>
            <ac:picMk id="8" creationId="{57F6F6BB-111B-0568-5F02-4B75567EE682}"/>
          </ac:picMkLst>
        </pc:picChg>
        <pc:picChg chg="add mod">
          <ac:chgData name="Nikolai Tennant" userId="8f3d9214055fe5d2" providerId="LiveId" clId="{B23CA2A2-D9B3-4A94-87C5-D0A9366AE5DA}" dt="2023-12-17T20:56:04.866" v="1605" actId="1076"/>
          <ac:picMkLst>
            <pc:docMk/>
            <pc:sldMk cId="0" sldId="272"/>
            <ac:picMk id="11" creationId="{0BD6899B-BDFA-BD0D-788D-B9CA78908D7B}"/>
          </ac:picMkLst>
        </pc:picChg>
      </pc:sldChg>
      <pc:sldChg chg="delSp modSp mod modNotesTx">
        <pc:chgData name="Nikolai Tennant" userId="8f3d9214055fe5d2" providerId="LiveId" clId="{B23CA2A2-D9B3-4A94-87C5-D0A9366AE5DA}" dt="2023-12-17T21:31:28.174" v="1957" actId="20577"/>
        <pc:sldMkLst>
          <pc:docMk/>
          <pc:sldMk cId="0" sldId="273"/>
        </pc:sldMkLst>
        <pc:spChg chg="mod">
          <ac:chgData name="Nikolai Tennant" userId="8f3d9214055fe5d2" providerId="LiveId" clId="{B23CA2A2-D9B3-4A94-87C5-D0A9366AE5DA}" dt="2023-12-17T21:31:28.174" v="1957" actId="20577"/>
          <ac:spMkLst>
            <pc:docMk/>
            <pc:sldMk cId="0" sldId="273"/>
            <ac:spMk id="9" creationId="{00000000-0000-0000-0000-000000000000}"/>
          </ac:spMkLst>
        </pc:spChg>
        <pc:picChg chg="del">
          <ac:chgData name="Nikolai Tennant" userId="8f3d9214055fe5d2" providerId="LiveId" clId="{B23CA2A2-D9B3-4A94-87C5-D0A9366AE5DA}" dt="2023-12-17T21:02:52.641" v="1681" actId="478"/>
          <ac:picMkLst>
            <pc:docMk/>
            <pc:sldMk cId="0" sldId="273"/>
            <ac:picMk id="6" creationId="{00000000-0000-0000-0000-000000000000}"/>
          </ac:picMkLst>
        </pc:picChg>
        <pc:picChg chg="del">
          <ac:chgData name="Nikolai Tennant" userId="8f3d9214055fe5d2" providerId="LiveId" clId="{B23CA2A2-D9B3-4A94-87C5-D0A9366AE5DA}" dt="2023-12-17T21:02:51.022" v="1680" actId="478"/>
          <ac:picMkLst>
            <pc:docMk/>
            <pc:sldMk cId="0" sldId="273"/>
            <ac:picMk id="7" creationId="{00000000-0000-0000-0000-000000000000}"/>
          </ac:picMkLst>
        </pc:picChg>
      </pc:sldChg>
      <pc:sldChg chg="addSp delSp modSp mod modNotesTx">
        <pc:chgData name="Nikolai Tennant" userId="8f3d9214055fe5d2" providerId="LiveId" clId="{B23CA2A2-D9B3-4A94-87C5-D0A9366AE5DA}" dt="2023-12-17T21:29:00.717" v="1880" actId="14100"/>
        <pc:sldMkLst>
          <pc:docMk/>
          <pc:sldMk cId="0" sldId="274"/>
        </pc:sldMkLst>
        <pc:spChg chg="topLvl">
          <ac:chgData name="Nikolai Tennant" userId="8f3d9214055fe5d2" providerId="LiveId" clId="{B23CA2A2-D9B3-4A94-87C5-D0A9366AE5DA}" dt="2023-12-17T21:02:57.075" v="1682" actId="478"/>
          <ac:spMkLst>
            <pc:docMk/>
            <pc:sldMk cId="0" sldId="274"/>
            <ac:spMk id="4" creationId="{00000000-0000-0000-0000-000000000000}"/>
          </ac:spMkLst>
        </pc:spChg>
        <pc:spChg chg="topLvl">
          <ac:chgData name="Nikolai Tennant" userId="8f3d9214055fe5d2" providerId="LiveId" clId="{B23CA2A2-D9B3-4A94-87C5-D0A9366AE5DA}" dt="2023-12-17T21:02:59.565" v="1683" actId="478"/>
          <ac:spMkLst>
            <pc:docMk/>
            <pc:sldMk cId="0" sldId="274"/>
            <ac:spMk id="7" creationId="{00000000-0000-0000-0000-000000000000}"/>
          </ac:spMkLst>
        </pc:spChg>
        <pc:spChg chg="topLvl">
          <ac:chgData name="Nikolai Tennant" userId="8f3d9214055fe5d2" providerId="LiveId" clId="{B23CA2A2-D9B3-4A94-87C5-D0A9366AE5DA}" dt="2023-12-17T21:03:01.373" v="1684" actId="478"/>
          <ac:spMkLst>
            <pc:docMk/>
            <pc:sldMk cId="0" sldId="274"/>
            <ac:spMk id="10" creationId="{00000000-0000-0000-0000-000000000000}"/>
          </ac:spMkLst>
        </pc:spChg>
        <pc:spChg chg="topLvl">
          <ac:chgData name="Nikolai Tennant" userId="8f3d9214055fe5d2" providerId="LiveId" clId="{B23CA2A2-D9B3-4A94-87C5-D0A9366AE5DA}" dt="2023-12-17T21:03:02.460" v="1685" actId="478"/>
          <ac:spMkLst>
            <pc:docMk/>
            <pc:sldMk cId="0" sldId="274"/>
            <ac:spMk id="13" creationId="{00000000-0000-0000-0000-000000000000}"/>
          </ac:spMkLst>
        </pc:spChg>
        <pc:grpChg chg="del">
          <ac:chgData name="Nikolai Tennant" userId="8f3d9214055fe5d2" providerId="LiveId" clId="{B23CA2A2-D9B3-4A94-87C5-D0A9366AE5DA}" dt="2023-12-17T21:02:57.075" v="1682" actId="478"/>
          <ac:grpSpMkLst>
            <pc:docMk/>
            <pc:sldMk cId="0" sldId="274"/>
            <ac:grpSpMk id="3" creationId="{00000000-0000-0000-0000-000000000000}"/>
          </ac:grpSpMkLst>
        </pc:grpChg>
        <pc:grpChg chg="del">
          <ac:chgData name="Nikolai Tennant" userId="8f3d9214055fe5d2" providerId="LiveId" clId="{B23CA2A2-D9B3-4A94-87C5-D0A9366AE5DA}" dt="2023-12-17T21:02:59.565" v="1683" actId="478"/>
          <ac:grpSpMkLst>
            <pc:docMk/>
            <pc:sldMk cId="0" sldId="274"/>
            <ac:grpSpMk id="6" creationId="{00000000-0000-0000-0000-000000000000}"/>
          </ac:grpSpMkLst>
        </pc:grpChg>
        <pc:grpChg chg="del">
          <ac:chgData name="Nikolai Tennant" userId="8f3d9214055fe5d2" providerId="LiveId" clId="{B23CA2A2-D9B3-4A94-87C5-D0A9366AE5DA}" dt="2023-12-17T21:03:01.373" v="1684" actId="478"/>
          <ac:grpSpMkLst>
            <pc:docMk/>
            <pc:sldMk cId="0" sldId="274"/>
            <ac:grpSpMk id="9" creationId="{00000000-0000-0000-0000-000000000000}"/>
          </ac:grpSpMkLst>
        </pc:grpChg>
        <pc:grpChg chg="del">
          <ac:chgData name="Nikolai Tennant" userId="8f3d9214055fe5d2" providerId="LiveId" clId="{B23CA2A2-D9B3-4A94-87C5-D0A9366AE5DA}" dt="2023-12-17T21:03:02.460" v="1685" actId="478"/>
          <ac:grpSpMkLst>
            <pc:docMk/>
            <pc:sldMk cId="0" sldId="274"/>
            <ac:grpSpMk id="12" creationId="{00000000-0000-0000-0000-000000000000}"/>
          </ac:grpSpMkLst>
        </pc:grpChg>
        <pc:picChg chg="del topLvl">
          <ac:chgData name="Nikolai Tennant" userId="8f3d9214055fe5d2" providerId="LiveId" clId="{B23CA2A2-D9B3-4A94-87C5-D0A9366AE5DA}" dt="2023-12-17T21:02:57.075" v="1682" actId="478"/>
          <ac:picMkLst>
            <pc:docMk/>
            <pc:sldMk cId="0" sldId="274"/>
            <ac:picMk id="5" creationId="{00000000-0000-0000-0000-000000000000}"/>
          </ac:picMkLst>
        </pc:picChg>
        <pc:picChg chg="del topLvl">
          <ac:chgData name="Nikolai Tennant" userId="8f3d9214055fe5d2" providerId="LiveId" clId="{B23CA2A2-D9B3-4A94-87C5-D0A9366AE5DA}" dt="2023-12-17T21:02:59.565" v="1683" actId="478"/>
          <ac:picMkLst>
            <pc:docMk/>
            <pc:sldMk cId="0" sldId="274"/>
            <ac:picMk id="8" creationId="{00000000-0000-0000-0000-000000000000}"/>
          </ac:picMkLst>
        </pc:picChg>
        <pc:picChg chg="del topLvl">
          <ac:chgData name="Nikolai Tennant" userId="8f3d9214055fe5d2" providerId="LiveId" clId="{B23CA2A2-D9B3-4A94-87C5-D0A9366AE5DA}" dt="2023-12-17T21:03:01.373" v="1684" actId="478"/>
          <ac:picMkLst>
            <pc:docMk/>
            <pc:sldMk cId="0" sldId="274"/>
            <ac:picMk id="11" creationId="{00000000-0000-0000-0000-000000000000}"/>
          </ac:picMkLst>
        </pc:picChg>
        <pc:picChg chg="del topLvl">
          <ac:chgData name="Nikolai Tennant" userId="8f3d9214055fe5d2" providerId="LiveId" clId="{B23CA2A2-D9B3-4A94-87C5-D0A9366AE5DA}" dt="2023-12-17T21:03:02.460" v="1685" actId="478"/>
          <ac:picMkLst>
            <pc:docMk/>
            <pc:sldMk cId="0" sldId="274"/>
            <ac:picMk id="14" creationId="{00000000-0000-0000-0000-000000000000}"/>
          </ac:picMkLst>
        </pc:picChg>
        <pc:picChg chg="add mod">
          <ac:chgData name="Nikolai Tennant" userId="8f3d9214055fe5d2" providerId="LiveId" clId="{B23CA2A2-D9B3-4A94-87C5-D0A9366AE5DA}" dt="2023-12-17T21:27:22.386" v="1806" actId="1076"/>
          <ac:picMkLst>
            <pc:docMk/>
            <pc:sldMk cId="0" sldId="274"/>
            <ac:picMk id="17" creationId="{442FBB68-FD9B-BC3B-7C1D-1526D6B10BAF}"/>
          </ac:picMkLst>
        </pc:picChg>
        <pc:picChg chg="add mod">
          <ac:chgData name="Nikolai Tennant" userId="8f3d9214055fe5d2" providerId="LiveId" clId="{B23CA2A2-D9B3-4A94-87C5-D0A9366AE5DA}" dt="2023-12-17T21:27:29.039" v="1811" actId="1076"/>
          <ac:picMkLst>
            <pc:docMk/>
            <pc:sldMk cId="0" sldId="274"/>
            <ac:picMk id="19" creationId="{DF4EF9BA-4DF9-5694-79FF-B2991F05D70A}"/>
          </ac:picMkLst>
        </pc:picChg>
        <pc:picChg chg="add mod">
          <ac:chgData name="Nikolai Tennant" userId="8f3d9214055fe5d2" providerId="LiveId" clId="{B23CA2A2-D9B3-4A94-87C5-D0A9366AE5DA}" dt="2023-12-17T21:27:28.146" v="1810" actId="1076"/>
          <ac:picMkLst>
            <pc:docMk/>
            <pc:sldMk cId="0" sldId="274"/>
            <ac:picMk id="21" creationId="{C50A97B4-F2C4-8282-A3CD-85BF1B28B4E1}"/>
          </ac:picMkLst>
        </pc:picChg>
        <pc:picChg chg="add mod">
          <ac:chgData name="Nikolai Tennant" userId="8f3d9214055fe5d2" providerId="LiveId" clId="{B23CA2A2-D9B3-4A94-87C5-D0A9366AE5DA}" dt="2023-12-17T21:27:43.185" v="1824" actId="1076"/>
          <ac:picMkLst>
            <pc:docMk/>
            <pc:sldMk cId="0" sldId="274"/>
            <ac:picMk id="23" creationId="{EB2C6466-088C-8FEB-9AF7-FA64BC2D9C54}"/>
          </ac:picMkLst>
        </pc:picChg>
        <pc:picChg chg="add mod">
          <ac:chgData name="Nikolai Tennant" userId="8f3d9214055fe5d2" providerId="LiveId" clId="{B23CA2A2-D9B3-4A94-87C5-D0A9366AE5DA}" dt="2023-12-17T21:27:47.302" v="1827" actId="1076"/>
          <ac:picMkLst>
            <pc:docMk/>
            <pc:sldMk cId="0" sldId="274"/>
            <ac:picMk id="25" creationId="{F3D73280-27EE-3416-D1F6-05A39D75BFCE}"/>
          </ac:picMkLst>
        </pc:picChg>
        <pc:picChg chg="add mod">
          <ac:chgData name="Nikolai Tennant" userId="8f3d9214055fe5d2" providerId="LiveId" clId="{B23CA2A2-D9B3-4A94-87C5-D0A9366AE5DA}" dt="2023-12-17T21:27:46.515" v="1826" actId="1076"/>
          <ac:picMkLst>
            <pc:docMk/>
            <pc:sldMk cId="0" sldId="274"/>
            <ac:picMk id="27" creationId="{ED5C779C-357C-F90C-3814-F882137A7DB2}"/>
          </ac:picMkLst>
        </pc:picChg>
        <pc:picChg chg="add mod">
          <ac:chgData name="Nikolai Tennant" userId="8f3d9214055fe5d2" providerId="LiveId" clId="{B23CA2A2-D9B3-4A94-87C5-D0A9366AE5DA}" dt="2023-12-17T21:29:00.717" v="1880" actId="14100"/>
          <ac:picMkLst>
            <pc:docMk/>
            <pc:sldMk cId="0" sldId="274"/>
            <ac:picMk id="29" creationId="{9549189F-B7E4-BF9E-FE6C-B8E8CA9143B1}"/>
          </ac:picMkLst>
        </pc:picChg>
        <pc:picChg chg="add mod">
          <ac:chgData name="Nikolai Tennant" userId="8f3d9214055fe5d2" providerId="LiveId" clId="{B23CA2A2-D9B3-4A94-87C5-D0A9366AE5DA}" dt="2023-12-17T21:27:51.570" v="1830" actId="1076"/>
          <ac:picMkLst>
            <pc:docMk/>
            <pc:sldMk cId="0" sldId="274"/>
            <ac:picMk id="31" creationId="{77111F2C-AC3B-BD5F-B6F6-B08B37BB4929}"/>
          </ac:picMkLst>
        </pc:picChg>
      </pc:sldChg>
      <pc:sldChg chg="addSp delSp modSp mod modNotesTx">
        <pc:chgData name="Nikolai Tennant" userId="8f3d9214055fe5d2" providerId="LiveId" clId="{B23CA2A2-D9B3-4A94-87C5-D0A9366AE5DA}" dt="2023-12-17T21:31:11.375" v="1954" actId="1076"/>
        <pc:sldMkLst>
          <pc:docMk/>
          <pc:sldMk cId="0" sldId="275"/>
        </pc:sldMkLst>
        <pc:picChg chg="del">
          <ac:chgData name="Nikolai Tennant" userId="8f3d9214055fe5d2" providerId="LiveId" clId="{B23CA2A2-D9B3-4A94-87C5-D0A9366AE5DA}" dt="2023-12-17T21:03:05.355" v="1686" actId="478"/>
          <ac:picMkLst>
            <pc:docMk/>
            <pc:sldMk cId="0" sldId="275"/>
            <ac:picMk id="2" creationId="{00000000-0000-0000-0000-000000000000}"/>
          </ac:picMkLst>
        </pc:picChg>
        <pc:picChg chg="del">
          <ac:chgData name="Nikolai Tennant" userId="8f3d9214055fe5d2" providerId="LiveId" clId="{B23CA2A2-D9B3-4A94-87C5-D0A9366AE5DA}" dt="2023-12-17T21:03:05.940" v="1687" actId="478"/>
          <ac:picMkLst>
            <pc:docMk/>
            <pc:sldMk cId="0" sldId="275"/>
            <ac:picMk id="4" creationId="{00000000-0000-0000-0000-000000000000}"/>
          </ac:picMkLst>
        </pc:picChg>
        <pc:picChg chg="del">
          <ac:chgData name="Nikolai Tennant" userId="8f3d9214055fe5d2" providerId="LiveId" clId="{B23CA2A2-D9B3-4A94-87C5-D0A9366AE5DA}" dt="2023-12-17T21:03:06.510" v="1688" actId="478"/>
          <ac:picMkLst>
            <pc:docMk/>
            <pc:sldMk cId="0" sldId="275"/>
            <ac:picMk id="6" creationId="{00000000-0000-0000-0000-000000000000}"/>
          </ac:picMkLst>
        </pc:picChg>
        <pc:picChg chg="add mod">
          <ac:chgData name="Nikolai Tennant" userId="8f3d9214055fe5d2" providerId="LiveId" clId="{B23CA2A2-D9B3-4A94-87C5-D0A9366AE5DA}" dt="2023-12-17T21:31:11.375" v="1954" actId="1076"/>
          <ac:picMkLst>
            <pc:docMk/>
            <pc:sldMk cId="0" sldId="275"/>
            <ac:picMk id="8" creationId="{584C5435-B52B-1CCF-553E-CDE32B74AC21}"/>
          </ac:picMkLst>
        </pc:picChg>
        <pc:picChg chg="add del mod">
          <ac:chgData name="Nikolai Tennant" userId="8f3d9214055fe5d2" providerId="LiveId" clId="{B23CA2A2-D9B3-4A94-87C5-D0A9366AE5DA}" dt="2023-12-17T21:27:07.117" v="1776" actId="478"/>
          <ac:picMkLst>
            <pc:docMk/>
            <pc:sldMk cId="0" sldId="275"/>
            <ac:picMk id="10" creationId="{4CAAC70B-1AE6-F6BE-218D-E4E59B26287E}"/>
          </ac:picMkLst>
        </pc:picChg>
        <pc:picChg chg="add mod">
          <ac:chgData name="Nikolai Tennant" userId="8f3d9214055fe5d2" providerId="LiveId" clId="{B23CA2A2-D9B3-4A94-87C5-D0A9366AE5DA}" dt="2023-12-17T21:31:09.492" v="1953" actId="1076"/>
          <ac:picMkLst>
            <pc:docMk/>
            <pc:sldMk cId="0" sldId="275"/>
            <ac:picMk id="12" creationId="{037AEF7A-9255-2E98-7343-E921640EFCD5}"/>
          </ac:picMkLst>
        </pc:picChg>
        <pc:picChg chg="add mod">
          <ac:chgData name="Nikolai Tennant" userId="8f3d9214055fe5d2" providerId="LiveId" clId="{B23CA2A2-D9B3-4A94-87C5-D0A9366AE5DA}" dt="2023-12-17T21:29:49.823" v="1910" actId="1076"/>
          <ac:picMkLst>
            <pc:docMk/>
            <pc:sldMk cId="0" sldId="275"/>
            <ac:picMk id="14" creationId="{BA1A4B9D-B66A-0306-A3EB-EE2C8D2A6B72}"/>
          </ac:picMkLst>
        </pc:picChg>
        <pc:picChg chg="add mod">
          <ac:chgData name="Nikolai Tennant" userId="8f3d9214055fe5d2" providerId="LiveId" clId="{B23CA2A2-D9B3-4A94-87C5-D0A9366AE5DA}" dt="2023-12-17T21:30:34.405" v="1936" actId="1076"/>
          <ac:picMkLst>
            <pc:docMk/>
            <pc:sldMk cId="0" sldId="275"/>
            <ac:picMk id="16" creationId="{840246EE-19E2-B335-B5BF-ED3F8F8B2904}"/>
          </ac:picMkLst>
        </pc:picChg>
        <pc:picChg chg="add mod">
          <ac:chgData name="Nikolai Tennant" userId="8f3d9214055fe5d2" providerId="LiveId" clId="{B23CA2A2-D9B3-4A94-87C5-D0A9366AE5DA}" dt="2023-12-17T21:30:30.324" v="1934" actId="1076"/>
          <ac:picMkLst>
            <pc:docMk/>
            <pc:sldMk cId="0" sldId="275"/>
            <ac:picMk id="18" creationId="{E82E4E49-2921-205E-7391-27D0A3BA1015}"/>
          </ac:picMkLst>
        </pc:picChg>
        <pc:picChg chg="add mod">
          <ac:chgData name="Nikolai Tennant" userId="8f3d9214055fe5d2" providerId="LiveId" clId="{B23CA2A2-D9B3-4A94-87C5-D0A9366AE5DA}" dt="2023-12-17T21:31:02.081" v="1949" actId="1076"/>
          <ac:picMkLst>
            <pc:docMk/>
            <pc:sldMk cId="0" sldId="275"/>
            <ac:picMk id="20" creationId="{AD4B3EF5-C615-E2D7-0D42-76650144F7BE}"/>
          </ac:picMkLst>
        </pc:picChg>
        <pc:picChg chg="add mod">
          <ac:chgData name="Nikolai Tennant" userId="8f3d9214055fe5d2" providerId="LiveId" clId="{B23CA2A2-D9B3-4A94-87C5-D0A9366AE5DA}" dt="2023-12-17T21:30:48.086" v="1943" actId="1076"/>
          <ac:picMkLst>
            <pc:docMk/>
            <pc:sldMk cId="0" sldId="275"/>
            <ac:picMk id="22" creationId="{7C3CB739-C653-D70C-1CD9-697CF622B735}"/>
          </ac:picMkLst>
        </pc:picChg>
        <pc:picChg chg="add mod">
          <ac:chgData name="Nikolai Tennant" userId="8f3d9214055fe5d2" providerId="LiveId" clId="{B23CA2A2-D9B3-4A94-87C5-D0A9366AE5DA}" dt="2023-12-17T21:30:43.406" v="1941" actId="1076"/>
          <ac:picMkLst>
            <pc:docMk/>
            <pc:sldMk cId="0" sldId="275"/>
            <ac:picMk id="24" creationId="{81DAB9D0-0F52-8DE6-09B5-D0B6C03947AF}"/>
          </ac:picMkLst>
        </pc:picChg>
        <pc:picChg chg="add mod">
          <ac:chgData name="Nikolai Tennant" userId="8f3d9214055fe5d2" providerId="LiveId" clId="{B23CA2A2-D9B3-4A94-87C5-D0A9366AE5DA}" dt="2023-12-17T21:30:58.399" v="1947" actId="1076"/>
          <ac:picMkLst>
            <pc:docMk/>
            <pc:sldMk cId="0" sldId="275"/>
            <ac:picMk id="26" creationId="{437DA44D-C063-0563-B59F-82A1A882AAE3}"/>
          </ac:picMkLst>
        </pc:picChg>
        <pc:picChg chg="add mod">
          <ac:chgData name="Nikolai Tennant" userId="8f3d9214055fe5d2" providerId="LiveId" clId="{B23CA2A2-D9B3-4A94-87C5-D0A9366AE5DA}" dt="2023-12-17T21:31:05.974" v="1952" actId="1076"/>
          <ac:picMkLst>
            <pc:docMk/>
            <pc:sldMk cId="0" sldId="275"/>
            <ac:picMk id="28" creationId="{3F8F6959-D7AD-C9E2-6625-D81DDAE1FB32}"/>
          </ac:picMkLst>
        </pc:picChg>
        <pc:picChg chg="add mod">
          <ac:chgData name="Nikolai Tennant" userId="8f3d9214055fe5d2" providerId="LiveId" clId="{B23CA2A2-D9B3-4A94-87C5-D0A9366AE5DA}" dt="2023-12-17T21:29:59.775" v="1916" actId="1076"/>
          <ac:picMkLst>
            <pc:docMk/>
            <pc:sldMk cId="0" sldId="275"/>
            <ac:picMk id="30" creationId="{65CAE7BD-91F0-3175-8C4F-953E145D0DBD}"/>
          </ac:picMkLst>
        </pc:picChg>
        <pc:picChg chg="add mod">
          <ac:chgData name="Nikolai Tennant" userId="8f3d9214055fe5d2" providerId="LiveId" clId="{B23CA2A2-D9B3-4A94-87C5-D0A9366AE5DA}" dt="2023-12-17T21:30:21.550" v="1931" actId="14100"/>
          <ac:picMkLst>
            <pc:docMk/>
            <pc:sldMk cId="0" sldId="275"/>
            <ac:picMk id="32" creationId="{B9095694-4022-68A1-D25A-81451065C06F}"/>
          </ac:picMkLst>
        </pc:picChg>
      </pc:sldChg>
      <pc:sldChg chg="modSp mod">
        <pc:chgData name="Nikolai Tennant" userId="8f3d9214055fe5d2" providerId="LiveId" clId="{B23CA2A2-D9B3-4A94-87C5-D0A9366AE5DA}" dt="2023-12-17T21:33:45.741" v="1971" actId="1036"/>
        <pc:sldMkLst>
          <pc:docMk/>
          <pc:sldMk cId="0" sldId="276"/>
        </pc:sldMkLst>
        <pc:spChg chg="mod">
          <ac:chgData name="Nikolai Tennant" userId="8f3d9214055fe5d2" providerId="LiveId" clId="{B23CA2A2-D9B3-4A94-87C5-D0A9366AE5DA}" dt="2023-12-17T21:33:45.741" v="1971" actId="1036"/>
          <ac:spMkLst>
            <pc:docMk/>
            <pc:sldMk cId="0" sldId="276"/>
            <ac:spMk id="4" creationId="{00000000-0000-0000-0000-000000000000}"/>
          </ac:spMkLst>
        </pc:spChg>
        <pc:spChg chg="mod">
          <ac:chgData name="Nikolai Tennant" userId="8f3d9214055fe5d2" providerId="LiveId" clId="{B23CA2A2-D9B3-4A94-87C5-D0A9366AE5DA}" dt="2023-12-17T21:33:45.741" v="1971" actId="1036"/>
          <ac:spMkLst>
            <pc:docMk/>
            <pc:sldMk cId="0" sldId="276"/>
            <ac:spMk id="7" creationId="{00000000-0000-0000-0000-000000000000}"/>
          </ac:spMkLst>
        </pc:spChg>
        <pc:picChg chg="mod">
          <ac:chgData name="Nikolai Tennant" userId="8f3d9214055fe5d2" providerId="LiveId" clId="{B23CA2A2-D9B3-4A94-87C5-D0A9366AE5DA}" dt="2023-12-17T21:33:45.741" v="1971" actId="1036"/>
          <ac:picMkLst>
            <pc:docMk/>
            <pc:sldMk cId="0" sldId="276"/>
            <ac:picMk id="5" creationId="{00000000-0000-0000-0000-000000000000}"/>
          </ac:picMkLst>
        </pc:picChg>
        <pc:picChg chg="mod">
          <ac:chgData name="Nikolai Tennant" userId="8f3d9214055fe5d2" providerId="LiveId" clId="{B23CA2A2-D9B3-4A94-87C5-D0A9366AE5DA}" dt="2023-12-17T21:33:45.741" v="1971" actId="1036"/>
          <ac:picMkLst>
            <pc:docMk/>
            <pc:sldMk cId="0" sldId="276"/>
            <ac:picMk id="6" creationId="{00000000-0000-0000-0000-000000000000}"/>
          </ac:picMkLst>
        </pc:picChg>
        <pc:picChg chg="mod">
          <ac:chgData name="Nikolai Tennant" userId="8f3d9214055fe5d2" providerId="LiveId" clId="{B23CA2A2-D9B3-4A94-87C5-D0A9366AE5DA}" dt="2023-12-17T21:33:45.741" v="1971" actId="1036"/>
          <ac:picMkLst>
            <pc:docMk/>
            <pc:sldMk cId="0" sldId="276"/>
            <ac:picMk id="8" creationId="{00000000-0000-0000-0000-000000000000}"/>
          </ac:picMkLst>
        </pc:picChg>
      </pc:sldChg>
      <pc:sldChg chg="modSp add mod ord modShow">
        <pc:chgData name="Nikolai Tennant" userId="8f3d9214055fe5d2" providerId="LiveId" clId="{B23CA2A2-D9B3-4A94-87C5-D0A9366AE5DA}" dt="2023-12-17T20:58:15.863" v="1647" actId="729"/>
        <pc:sldMkLst>
          <pc:docMk/>
          <pc:sldMk cId="2794672653" sldId="279"/>
        </pc:sldMkLst>
        <pc:spChg chg="mod">
          <ac:chgData name="Nikolai Tennant" userId="8f3d9214055fe5d2" providerId="LiveId" clId="{B23CA2A2-D9B3-4A94-87C5-D0A9366AE5DA}" dt="2023-12-17T20:57:34.819" v="1643" actId="1076"/>
          <ac:spMkLst>
            <pc:docMk/>
            <pc:sldMk cId="2794672653" sldId="279"/>
            <ac:spMk id="15" creationId="{55FD153C-71E5-0DD6-B3F6-76BD65E60707}"/>
          </ac:spMkLst>
        </pc:spChg>
      </pc:sldChg>
      <pc:sldChg chg="modSp add mod modShow">
        <pc:chgData name="Nikolai Tennant" userId="8f3d9214055fe5d2" providerId="LiveId" clId="{B23CA2A2-D9B3-4A94-87C5-D0A9366AE5DA}" dt="2023-12-17T20:58:17.639" v="1648" actId="729"/>
        <pc:sldMkLst>
          <pc:docMk/>
          <pc:sldMk cId="2577024945" sldId="280"/>
        </pc:sldMkLst>
        <pc:spChg chg="mod">
          <ac:chgData name="Nikolai Tennant" userId="8f3d9214055fe5d2" providerId="LiveId" clId="{B23CA2A2-D9B3-4A94-87C5-D0A9366AE5DA}" dt="2023-12-17T20:57:37.842" v="1644" actId="1076"/>
          <ac:spMkLst>
            <pc:docMk/>
            <pc:sldMk cId="2577024945" sldId="280"/>
            <ac:spMk id="15" creationId="{55FD153C-71E5-0DD6-B3F6-76BD65E60707}"/>
          </ac:spMkLst>
        </pc:spChg>
      </pc:sldChg>
      <pc:sldChg chg="new del">
        <pc:chgData name="Nikolai Tennant" userId="8f3d9214055fe5d2" providerId="LiveId" clId="{B23CA2A2-D9B3-4A94-87C5-D0A9366AE5DA}" dt="2023-12-17T21:21:44.658" v="1700" actId="47"/>
        <pc:sldMkLst>
          <pc:docMk/>
          <pc:sldMk cId="4284233081" sldId="281"/>
        </pc:sldMkLst>
      </pc:sldChg>
      <pc:sldChg chg="addSp modSp add mod">
        <pc:chgData name="Nikolai Tennant" userId="8f3d9214055fe5d2" providerId="LiveId" clId="{B23CA2A2-D9B3-4A94-87C5-D0A9366AE5DA}" dt="2023-12-17T21:33:23.856" v="1965" actId="1076"/>
        <pc:sldMkLst>
          <pc:docMk/>
          <pc:sldMk cId="1262559278" sldId="282"/>
        </pc:sldMkLst>
        <pc:picChg chg="add mod">
          <ac:chgData name="Nikolai Tennant" userId="8f3d9214055fe5d2" providerId="LiveId" clId="{B23CA2A2-D9B3-4A94-87C5-D0A9366AE5DA}" dt="2023-12-17T21:33:23.856" v="1965" actId="1076"/>
          <ac:picMkLst>
            <pc:docMk/>
            <pc:sldMk cId="1262559278" sldId="282"/>
            <ac:picMk id="4" creationId="{4B8073CB-202F-7EAC-F878-EC9B39D94FFE}"/>
          </ac:picMkLst>
        </pc:picChg>
        <pc:picChg chg="add mod">
          <ac:chgData name="Nikolai Tennant" userId="8f3d9214055fe5d2" providerId="LiveId" clId="{B23CA2A2-D9B3-4A94-87C5-D0A9366AE5DA}" dt="2023-12-17T21:33:22.259" v="1964" actId="1076"/>
          <ac:picMkLst>
            <pc:docMk/>
            <pc:sldMk cId="1262559278" sldId="282"/>
            <ac:picMk id="7" creationId="{510445D8-2BD6-7A9D-6A27-A810B342C0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50344-8F24-46D7-8989-46CADD5B2EE3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27111-B6A4-4263-A311-372BBAB3D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220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322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032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13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841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908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025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168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667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193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32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45128" y="3035299"/>
            <a:ext cx="4196715" cy="63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 u="sng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848100"/>
            <a:ext cx="12192000" cy="3009900"/>
          </a:xfrm>
          <a:custGeom>
            <a:avLst/>
            <a:gdLst/>
            <a:ahLst/>
            <a:cxnLst/>
            <a:rect l="l" t="t" r="r" b="b"/>
            <a:pathLst>
              <a:path w="12192000" h="3009900">
                <a:moveTo>
                  <a:pt x="0" y="3009899"/>
                </a:moveTo>
                <a:lnTo>
                  <a:pt x="12192000" y="3009899"/>
                </a:lnTo>
                <a:lnTo>
                  <a:pt x="12192000" y="0"/>
                </a:lnTo>
                <a:lnTo>
                  <a:pt x="0" y="0"/>
                </a:lnTo>
                <a:lnTo>
                  <a:pt x="0" y="300989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3848100"/>
          </a:xfrm>
          <a:custGeom>
            <a:avLst/>
            <a:gdLst/>
            <a:ahLst/>
            <a:cxnLst/>
            <a:rect l="l" t="t" r="r" b="b"/>
            <a:pathLst>
              <a:path w="12192000" h="3848100">
                <a:moveTo>
                  <a:pt x="12192000" y="0"/>
                </a:moveTo>
                <a:lnTo>
                  <a:pt x="0" y="0"/>
                </a:lnTo>
                <a:lnTo>
                  <a:pt x="0" y="3848100"/>
                </a:lnTo>
                <a:lnTo>
                  <a:pt x="12192000" y="38481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 u="sng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 u="sng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9879" y="0"/>
            <a:ext cx="6816852" cy="6857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 u="sng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3100" y="453390"/>
            <a:ext cx="10845800" cy="1198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 u="sng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81750" y="2037790"/>
            <a:ext cx="5036820" cy="3795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inghlab/IISAGE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52225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5150" y="0"/>
              <a:ext cx="5276850" cy="685799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817617" y="3952240"/>
            <a:ext cx="479806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-10" dirty="0">
                <a:latin typeface="Calibri"/>
                <a:cs typeface="Calibri"/>
              </a:rPr>
              <a:t>Unravelling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Sex-</a:t>
            </a:r>
            <a:r>
              <a:rPr sz="2400" dirty="0">
                <a:latin typeface="Calibri"/>
                <a:cs typeface="Calibri"/>
              </a:rPr>
              <a:t>Specific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Aging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Flies: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Approach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6855" y="4852670"/>
            <a:ext cx="2598420" cy="50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latin typeface="Calibri"/>
                <a:cs typeface="Calibri"/>
              </a:rPr>
              <a:t>Presented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by </a:t>
            </a:r>
            <a:r>
              <a:rPr sz="1050" b="1" dirty="0">
                <a:latin typeface="Calibri"/>
                <a:cs typeface="Calibri"/>
              </a:rPr>
              <a:t>Nikolai</a:t>
            </a:r>
            <a:r>
              <a:rPr sz="1050" b="1" spc="-5" dirty="0">
                <a:latin typeface="Calibri"/>
                <a:cs typeface="Calibri"/>
              </a:rPr>
              <a:t> </a:t>
            </a:r>
            <a:r>
              <a:rPr sz="1050" b="1" spc="-10" dirty="0">
                <a:latin typeface="Calibri"/>
                <a:cs typeface="Calibri"/>
              </a:rPr>
              <a:t>Tennant</a:t>
            </a:r>
            <a:r>
              <a:rPr sz="1050" spc="-10" dirty="0">
                <a:latin typeface="Calibri"/>
                <a:cs typeface="Calibri"/>
              </a:rPr>
              <a:t>,</a:t>
            </a:r>
            <a:endParaRPr sz="10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Researcher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at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Ritambhara</a:t>
            </a:r>
            <a:r>
              <a:rPr sz="1050" spc="-4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Singh's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25" dirty="0">
                <a:latin typeface="Calibri"/>
                <a:cs typeface="Calibri"/>
              </a:rPr>
              <a:t>Lab</a:t>
            </a:r>
            <a:endParaRPr sz="10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Brown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University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&amp;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IISAGE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14300"/>
            <a:ext cx="6753225" cy="6588759"/>
            <a:chOff x="0" y="114300"/>
            <a:chExt cx="6753225" cy="6588759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0406"/>
              <a:ext cx="6502145" cy="65021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14300"/>
              <a:ext cx="1426463" cy="29024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3945" y="1330452"/>
              <a:ext cx="1088898" cy="20985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199894"/>
            <a:ext cx="12192000" cy="4658106"/>
            <a:chOff x="0" y="2199894"/>
            <a:chExt cx="12192000" cy="4658106"/>
          </a:xfrm>
        </p:grpSpPr>
        <p:sp>
          <p:nvSpPr>
            <p:cNvPr id="3" name="object 3"/>
            <p:cNvSpPr/>
            <p:nvPr/>
          </p:nvSpPr>
          <p:spPr>
            <a:xfrm>
              <a:off x="0" y="4525899"/>
              <a:ext cx="12192000" cy="2332101"/>
            </a:xfrm>
            <a:custGeom>
              <a:avLst/>
              <a:gdLst/>
              <a:ahLst/>
              <a:cxnLst/>
              <a:rect l="l" t="t" r="r" b="b"/>
              <a:pathLst>
                <a:path w="12192000" h="2312670">
                  <a:moveTo>
                    <a:pt x="0" y="2312668"/>
                  </a:moveTo>
                  <a:lnTo>
                    <a:pt x="12192000" y="231266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12668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199894"/>
              <a:ext cx="12192000" cy="2326005"/>
            </a:xfrm>
            <a:custGeom>
              <a:avLst/>
              <a:gdLst/>
              <a:ahLst/>
              <a:cxnLst/>
              <a:rect l="l" t="t" r="r" b="b"/>
              <a:pathLst>
                <a:path w="12192000" h="2326004">
                  <a:moveTo>
                    <a:pt x="12192000" y="0"/>
                  </a:moveTo>
                  <a:lnTo>
                    <a:pt x="0" y="0"/>
                  </a:lnTo>
                  <a:lnTo>
                    <a:pt x="0" y="2325623"/>
                  </a:lnTo>
                  <a:lnTo>
                    <a:pt x="12192000" y="232562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4690" algn="l"/>
                <a:tab pos="1343660" algn="l"/>
                <a:tab pos="1983105" algn="l"/>
                <a:tab pos="2715895" algn="l"/>
                <a:tab pos="3298190" algn="l"/>
                <a:tab pos="3949700" algn="l"/>
              </a:tabLst>
            </a:pPr>
            <a:r>
              <a:rPr sz="4000" u="none" spc="-50" dirty="0">
                <a:solidFill>
                  <a:srgbClr val="000000"/>
                </a:solidFill>
              </a:rPr>
              <a:t>R</a:t>
            </a:r>
            <a:r>
              <a:rPr sz="4000" u="none" dirty="0">
                <a:solidFill>
                  <a:srgbClr val="000000"/>
                </a:solidFill>
              </a:rPr>
              <a:t>	</a:t>
            </a:r>
            <a:r>
              <a:rPr sz="4000" u="none" spc="-50" dirty="0">
                <a:solidFill>
                  <a:srgbClr val="000000"/>
                </a:solidFill>
              </a:rPr>
              <a:t>E</a:t>
            </a:r>
            <a:r>
              <a:rPr sz="4000" u="none" dirty="0">
                <a:solidFill>
                  <a:srgbClr val="000000"/>
                </a:solidFill>
              </a:rPr>
              <a:t>	</a:t>
            </a:r>
            <a:r>
              <a:rPr sz="4000" u="none" spc="-50" dirty="0">
                <a:solidFill>
                  <a:srgbClr val="000000"/>
                </a:solidFill>
              </a:rPr>
              <a:t>S</a:t>
            </a:r>
            <a:r>
              <a:rPr sz="4000" u="none" dirty="0">
                <a:solidFill>
                  <a:srgbClr val="000000"/>
                </a:solidFill>
              </a:rPr>
              <a:t>	</a:t>
            </a:r>
            <a:r>
              <a:rPr sz="4000" u="none" spc="-50" dirty="0">
                <a:solidFill>
                  <a:srgbClr val="000000"/>
                </a:solidFill>
              </a:rPr>
              <a:t>U</a:t>
            </a:r>
            <a:r>
              <a:rPr sz="4000" u="none" dirty="0">
                <a:solidFill>
                  <a:srgbClr val="000000"/>
                </a:solidFill>
              </a:rPr>
              <a:t>	</a:t>
            </a:r>
            <a:r>
              <a:rPr sz="4000" u="none" spc="-50" dirty="0">
                <a:solidFill>
                  <a:srgbClr val="000000"/>
                </a:solidFill>
              </a:rPr>
              <a:t>L</a:t>
            </a:r>
            <a:r>
              <a:rPr sz="4000" u="none" dirty="0">
                <a:solidFill>
                  <a:srgbClr val="000000"/>
                </a:solidFill>
              </a:rPr>
              <a:t>	</a:t>
            </a:r>
            <a:r>
              <a:rPr sz="4000" u="none" spc="-50" dirty="0">
                <a:solidFill>
                  <a:srgbClr val="000000"/>
                </a:solidFill>
              </a:rPr>
              <a:t>T</a:t>
            </a:r>
            <a:r>
              <a:rPr sz="4000" u="none" dirty="0">
                <a:solidFill>
                  <a:srgbClr val="000000"/>
                </a:solidFill>
              </a:rPr>
              <a:t>	</a:t>
            </a:r>
            <a:r>
              <a:rPr sz="4000" u="none" spc="-50" dirty="0">
                <a:solidFill>
                  <a:srgbClr val="000000"/>
                </a:solidFill>
              </a:rPr>
              <a:t>S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5653278" y="3818382"/>
            <a:ext cx="728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Metrics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9460" cy="6858000"/>
            </a:xfrm>
            <a:custGeom>
              <a:avLst/>
              <a:gdLst/>
              <a:ahLst/>
              <a:cxnLst/>
              <a:rect l="l" t="t" r="r" b="b"/>
              <a:pathLst>
                <a:path w="12189460" h="6858000">
                  <a:moveTo>
                    <a:pt x="121889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188952" y="6858000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4471C4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8733" y="729233"/>
              <a:ext cx="11099800" cy="5400040"/>
            </a:xfrm>
            <a:custGeom>
              <a:avLst/>
              <a:gdLst/>
              <a:ahLst/>
              <a:cxnLst/>
              <a:rect l="l" t="t" r="r" b="b"/>
              <a:pathLst>
                <a:path w="11099800" h="5400040">
                  <a:moveTo>
                    <a:pt x="11099292" y="0"/>
                  </a:moveTo>
                  <a:lnTo>
                    <a:pt x="0" y="0"/>
                  </a:lnTo>
                  <a:lnTo>
                    <a:pt x="0" y="5399532"/>
                  </a:lnTo>
                  <a:lnTo>
                    <a:pt x="11099292" y="5399532"/>
                  </a:lnTo>
                  <a:lnTo>
                    <a:pt x="11099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83680" y="5087620"/>
            <a:ext cx="46761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0870" algn="l"/>
                <a:tab pos="4662805" algn="l"/>
              </a:tabLst>
            </a:pPr>
            <a:r>
              <a:rPr lang="en-GB" sz="6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  </a:t>
            </a:r>
            <a:r>
              <a:rPr lang="en-GB" sz="60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SEX AGE</a:t>
            </a:r>
            <a:r>
              <a:rPr lang="en-GB" sz="6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endParaRPr lang="en-GB" sz="60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01645" y="3605783"/>
            <a:ext cx="161315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lang="en-GB" sz="900" spc="-10" dirty="0">
                <a:solidFill>
                  <a:srgbClr val="44536A"/>
                </a:solidFill>
                <a:latin typeface="Calibri"/>
                <a:cs typeface="Calibri"/>
              </a:rPr>
              <a:t>10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sex_age</a:t>
            </a:r>
            <a:r>
              <a:rPr sz="90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ROC</a:t>
            </a:r>
            <a:r>
              <a:rPr sz="9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4536A"/>
                </a:solidFill>
                <a:latin typeface="Calibri"/>
                <a:cs typeface="Calibri"/>
              </a:rPr>
              <a:t>Curve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33600" y="5699760"/>
            <a:ext cx="18548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sex_age</a:t>
            </a:r>
            <a:r>
              <a:rPr sz="90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Training</a:t>
            </a:r>
            <a:r>
              <a:rPr sz="9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History</a:t>
            </a:r>
            <a:r>
              <a:rPr sz="900" spc="-20" dirty="0">
                <a:solidFill>
                  <a:srgbClr val="44536A"/>
                </a:solidFill>
                <a:latin typeface="Calibri"/>
                <a:cs typeface="Calibri"/>
              </a:rPr>
              <a:t> Plot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30440" y="4648200"/>
            <a:ext cx="170942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 dirty="0">
                <a:solidFill>
                  <a:srgbClr val="44536A"/>
                </a:solidFill>
                <a:latin typeface="Calibri"/>
                <a:cs typeface="Calibri"/>
              </a:rPr>
              <a:t>2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sex_age</a:t>
            </a:r>
            <a:r>
              <a:rPr sz="9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4536A"/>
                </a:solidFill>
                <a:latin typeface="Calibri"/>
                <a:cs typeface="Calibri"/>
              </a:rPr>
              <a:t>Confusion</a:t>
            </a:r>
            <a:r>
              <a:rPr sz="9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4536A"/>
                </a:solidFill>
                <a:latin typeface="Calibri"/>
                <a:cs typeface="Calibri"/>
              </a:rPr>
              <a:t>Matrix</a:t>
            </a:r>
            <a:endParaRPr sz="900" dirty="0">
              <a:latin typeface="Calibri"/>
              <a:cs typeface="Calibri"/>
            </a:endParaRPr>
          </a:p>
        </p:txBody>
      </p:sp>
      <p:pic>
        <p:nvPicPr>
          <p:cNvPr id="15" name="Picture 14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81E20D0E-2B6D-CFB4-99EE-4A704F031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65" y="799083"/>
            <a:ext cx="3873500" cy="3873500"/>
          </a:xfrm>
          <a:prstGeom prst="rect">
            <a:avLst/>
          </a:prstGeom>
        </p:spPr>
      </p:pic>
      <p:pic>
        <p:nvPicPr>
          <p:cNvPr id="17" name="Picture 1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D6759659-2A32-315D-C3A1-534F7EE82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28" y="814626"/>
            <a:ext cx="3672269" cy="2754202"/>
          </a:xfrm>
          <a:prstGeom prst="rect">
            <a:avLst/>
          </a:prstGeom>
        </p:spPr>
      </p:pic>
      <p:pic>
        <p:nvPicPr>
          <p:cNvPr id="19" name="Picture 1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02D99C6-5DFD-9200-8559-FCE3A37F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98" y="3922839"/>
            <a:ext cx="5111115" cy="17037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734" y="729233"/>
              <a:ext cx="11099800" cy="5400040"/>
            </a:xfrm>
            <a:custGeom>
              <a:avLst/>
              <a:gdLst/>
              <a:ahLst/>
              <a:cxnLst/>
              <a:rect l="l" t="t" r="r" b="b"/>
              <a:pathLst>
                <a:path w="11099800" h="5400040">
                  <a:moveTo>
                    <a:pt x="11099292" y="0"/>
                  </a:moveTo>
                  <a:lnTo>
                    <a:pt x="0" y="0"/>
                  </a:lnTo>
                  <a:lnTo>
                    <a:pt x="0" y="5399532"/>
                  </a:lnTo>
                  <a:lnTo>
                    <a:pt x="11099292" y="5399532"/>
                  </a:lnTo>
                  <a:lnTo>
                    <a:pt x="11099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4659" y="738377"/>
              <a:ext cx="3982974" cy="398221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083680" y="5130038"/>
            <a:ext cx="46761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52905" algn="l"/>
                <a:tab pos="4662805" algn="l"/>
              </a:tabLst>
            </a:pPr>
            <a:r>
              <a:rPr sz="6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6000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SEX</a:t>
            </a:r>
            <a:r>
              <a:rPr sz="6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endParaRPr sz="6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56081" y="841247"/>
            <a:ext cx="5425440" cy="5033010"/>
            <a:chOff x="656081" y="841247"/>
            <a:chExt cx="5425440" cy="503301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6454" y="841247"/>
              <a:ext cx="3758184" cy="28186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081" y="4069841"/>
              <a:ext cx="5425440" cy="180441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498598" y="3786123"/>
            <a:ext cx="118935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 dirty="0">
                <a:solidFill>
                  <a:srgbClr val="44536A"/>
                </a:solidFill>
                <a:latin typeface="Calibri"/>
                <a:cs typeface="Calibri"/>
              </a:rPr>
              <a:t>3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Sex</a:t>
            </a:r>
            <a:r>
              <a:rPr sz="9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ROC</a:t>
            </a:r>
            <a:r>
              <a:rPr sz="900" spc="-10" dirty="0">
                <a:solidFill>
                  <a:srgbClr val="44536A"/>
                </a:solidFill>
                <a:latin typeface="Calibri"/>
                <a:cs typeface="Calibri"/>
              </a:rPr>
              <a:t> Curve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26207" y="5849366"/>
            <a:ext cx="164083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 dirty="0">
                <a:solidFill>
                  <a:srgbClr val="44536A"/>
                </a:solidFill>
                <a:latin typeface="Calibri"/>
                <a:cs typeface="Calibri"/>
              </a:rPr>
              <a:t>4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Sex</a:t>
            </a:r>
            <a:r>
              <a:rPr sz="9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Training</a:t>
            </a:r>
            <a:r>
              <a:rPr sz="9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History</a:t>
            </a:r>
            <a:r>
              <a:rPr sz="9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44536A"/>
                </a:solidFill>
                <a:latin typeface="Calibri"/>
                <a:cs typeface="Calibri"/>
              </a:rPr>
              <a:t>Plot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02880" y="4696967"/>
            <a:ext cx="1930400" cy="143510"/>
          </a:xfrm>
          <a:custGeom>
            <a:avLst/>
            <a:gdLst/>
            <a:ahLst/>
            <a:cxnLst/>
            <a:rect l="l" t="t" r="r" b="b"/>
            <a:pathLst>
              <a:path w="1930400" h="143510">
                <a:moveTo>
                  <a:pt x="1930146" y="0"/>
                </a:moveTo>
                <a:lnTo>
                  <a:pt x="0" y="0"/>
                </a:lnTo>
                <a:lnTo>
                  <a:pt x="0" y="143255"/>
                </a:lnTo>
                <a:lnTo>
                  <a:pt x="1930146" y="143255"/>
                </a:lnTo>
                <a:lnTo>
                  <a:pt x="19301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90433" y="4677155"/>
            <a:ext cx="14947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 dirty="0">
                <a:solidFill>
                  <a:srgbClr val="44536A"/>
                </a:solidFill>
                <a:latin typeface="Calibri"/>
                <a:cs typeface="Calibri"/>
              </a:rPr>
              <a:t>5:</a:t>
            </a:r>
            <a:r>
              <a:rPr sz="9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Sex</a:t>
            </a:r>
            <a:r>
              <a:rPr sz="9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4536A"/>
                </a:solidFill>
                <a:latin typeface="Calibri"/>
                <a:cs typeface="Calibri"/>
              </a:rPr>
              <a:t>Confusion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4536A"/>
                </a:solidFill>
                <a:latin typeface="Calibri"/>
                <a:cs typeface="Calibri"/>
              </a:rPr>
              <a:t>Matrix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12198096" cy="6857998"/>
            <a:chOff x="-6095" y="0"/>
            <a:chExt cx="12198096" cy="6857998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095" y="0"/>
              <a:ext cx="12198096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734" y="729233"/>
              <a:ext cx="11099800" cy="5400040"/>
            </a:xfrm>
            <a:custGeom>
              <a:avLst/>
              <a:gdLst/>
              <a:ahLst/>
              <a:cxnLst/>
              <a:rect l="l" t="t" r="r" b="b"/>
              <a:pathLst>
                <a:path w="11099800" h="5400040">
                  <a:moveTo>
                    <a:pt x="11099292" y="0"/>
                  </a:moveTo>
                  <a:lnTo>
                    <a:pt x="0" y="0"/>
                  </a:lnTo>
                  <a:lnTo>
                    <a:pt x="0" y="5399532"/>
                  </a:lnTo>
                  <a:lnTo>
                    <a:pt x="11099292" y="5399532"/>
                  </a:lnTo>
                  <a:lnTo>
                    <a:pt x="11099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4230623"/>
              <a:ext cx="5230368" cy="15796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3747" y="744473"/>
              <a:ext cx="4189476" cy="31257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5996" y="721613"/>
              <a:ext cx="3914394" cy="391439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514600" y="3885437"/>
            <a:ext cx="12077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 dirty="0">
                <a:solidFill>
                  <a:srgbClr val="44536A"/>
                </a:solidFill>
                <a:latin typeface="Calibri"/>
                <a:cs typeface="Calibri"/>
              </a:rPr>
              <a:t>6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Age</a:t>
            </a:r>
            <a:r>
              <a:rPr sz="9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ROC</a:t>
            </a:r>
            <a:r>
              <a:rPr sz="9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4536A"/>
                </a:solidFill>
                <a:latin typeface="Calibri"/>
                <a:cs typeface="Calibri"/>
              </a:rPr>
              <a:t>Curve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81884" y="5810249"/>
            <a:ext cx="165988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 dirty="0">
                <a:solidFill>
                  <a:srgbClr val="44536A"/>
                </a:solidFill>
                <a:latin typeface="Calibri"/>
                <a:cs typeface="Calibri"/>
              </a:rPr>
              <a:t>7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Age</a:t>
            </a:r>
            <a:r>
              <a:rPr sz="9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Training</a:t>
            </a:r>
            <a:r>
              <a:rPr sz="9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History</a:t>
            </a:r>
            <a:r>
              <a:rPr sz="9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44536A"/>
                </a:solidFill>
                <a:latin typeface="Calibri"/>
                <a:cs typeface="Calibri"/>
              </a:rPr>
              <a:t>Plot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38871" y="4484370"/>
            <a:ext cx="1930400" cy="143510"/>
          </a:xfrm>
          <a:custGeom>
            <a:avLst/>
            <a:gdLst/>
            <a:ahLst/>
            <a:cxnLst/>
            <a:rect l="l" t="t" r="r" b="b"/>
            <a:pathLst>
              <a:path w="1930400" h="143510">
                <a:moveTo>
                  <a:pt x="1930146" y="0"/>
                </a:moveTo>
                <a:lnTo>
                  <a:pt x="0" y="0"/>
                </a:lnTo>
                <a:lnTo>
                  <a:pt x="0" y="143255"/>
                </a:lnTo>
                <a:lnTo>
                  <a:pt x="1930146" y="143255"/>
                </a:lnTo>
                <a:lnTo>
                  <a:pt x="19301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26680" y="4464304"/>
            <a:ext cx="151384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 dirty="0">
                <a:solidFill>
                  <a:srgbClr val="44536A"/>
                </a:solidFill>
                <a:latin typeface="Calibri"/>
                <a:cs typeface="Calibri"/>
              </a:rPr>
              <a:t>8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Age</a:t>
            </a:r>
            <a:r>
              <a:rPr sz="9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4536A"/>
                </a:solidFill>
                <a:latin typeface="Calibri"/>
                <a:cs typeface="Calibri"/>
              </a:rPr>
              <a:t>Confusion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4536A"/>
                </a:solidFill>
                <a:latin typeface="Calibri"/>
                <a:cs typeface="Calibri"/>
              </a:rPr>
              <a:t>Matrix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83680" y="5066791"/>
            <a:ext cx="467614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9385" algn="l"/>
                <a:tab pos="4662805" algn="l"/>
              </a:tabLst>
            </a:pPr>
            <a:r>
              <a:rPr sz="6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lang="en-GB" sz="6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6000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AGE</a:t>
            </a:r>
            <a:r>
              <a:rPr sz="6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endParaRPr sz="6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3972" y="1240055"/>
            <a:ext cx="4555490" cy="160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174115">
              <a:lnSpc>
                <a:spcPct val="107600"/>
              </a:lnSpc>
              <a:spcBef>
                <a:spcPts val="105"/>
              </a:spcBef>
            </a:pPr>
            <a:r>
              <a:rPr sz="4800" u="none" spc="-10" dirty="0">
                <a:solidFill>
                  <a:srgbClr val="181818"/>
                </a:solidFill>
              </a:rPr>
              <a:t>TRAINED </a:t>
            </a:r>
            <a:r>
              <a:rPr sz="4800" u="none" dirty="0">
                <a:solidFill>
                  <a:srgbClr val="181818"/>
                </a:solidFill>
              </a:rPr>
              <a:t>MODELS</a:t>
            </a:r>
            <a:r>
              <a:rPr sz="4800" u="none" spc="-185" dirty="0">
                <a:solidFill>
                  <a:srgbClr val="181818"/>
                </a:solidFill>
              </a:rPr>
              <a:t> </a:t>
            </a:r>
            <a:r>
              <a:rPr sz="4800" u="none" dirty="0">
                <a:solidFill>
                  <a:srgbClr val="181818"/>
                </a:solidFill>
              </a:rPr>
              <a:t>(1D</a:t>
            </a:r>
            <a:r>
              <a:rPr sz="4800" u="none" spc="-170" dirty="0">
                <a:solidFill>
                  <a:srgbClr val="181818"/>
                </a:solidFill>
              </a:rPr>
              <a:t> </a:t>
            </a:r>
            <a:r>
              <a:rPr sz="4800" u="none" spc="-20" dirty="0">
                <a:solidFill>
                  <a:srgbClr val="181818"/>
                </a:solidFill>
              </a:rPr>
              <a:t>CNN)</a:t>
            </a:r>
            <a:endParaRPr sz="48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441703" y="3451097"/>
            <a:ext cx="9342120" cy="2242566"/>
            <a:chOff x="1441703" y="3451097"/>
            <a:chExt cx="9342120" cy="224256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1703" y="3451097"/>
              <a:ext cx="4514088" cy="22425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9563" y="3477767"/>
              <a:ext cx="3604260" cy="212902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22579" y="4081526"/>
            <a:ext cx="267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SEX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46866" y="4092447"/>
            <a:ext cx="636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FFFFFF"/>
                </a:solidFill>
                <a:latin typeface="Calibri"/>
                <a:cs typeface="Calibri"/>
              </a:rPr>
              <a:t>SEX_AGE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62690" y="4616704"/>
            <a:ext cx="300990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70"/>
              </a:spcBef>
            </a:pPr>
            <a:endParaRPr sz="1200">
              <a:latin typeface="Calibri"/>
              <a:cs typeface="Calibri"/>
            </a:endParaRPr>
          </a:p>
          <a:p>
            <a:pPr marL="23495">
              <a:lnSpc>
                <a:spcPct val="100000"/>
              </a:lnSpc>
            </a:pP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SEX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02473" y="1403471"/>
            <a:ext cx="2656840" cy="123380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5"/>
              </a:spcBef>
            </a:pPr>
            <a:r>
              <a:rPr sz="5400" spc="-10" dirty="0">
                <a:solidFill>
                  <a:srgbClr val="181818"/>
                </a:solidFill>
                <a:latin typeface="Calibri"/>
                <a:cs typeface="Calibri"/>
              </a:rPr>
              <a:t>BASELINE</a:t>
            </a:r>
            <a:endParaRPr sz="5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800" spc="-30" dirty="0">
                <a:solidFill>
                  <a:srgbClr val="181818"/>
                </a:solidFill>
                <a:latin typeface="Calibri"/>
                <a:cs typeface="Calibri"/>
              </a:rPr>
              <a:t>(Majority</a:t>
            </a:r>
            <a:r>
              <a:rPr sz="1800" spc="-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81818"/>
                </a:solidFill>
                <a:latin typeface="Calibri"/>
                <a:cs typeface="Calibri"/>
              </a:rPr>
              <a:t>Classifier)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91817" y="3995928"/>
            <a:ext cx="618490" cy="1338580"/>
          </a:xfrm>
          <a:custGeom>
            <a:avLst/>
            <a:gdLst/>
            <a:ahLst/>
            <a:cxnLst/>
            <a:rect l="l" t="t" r="r" b="b"/>
            <a:pathLst>
              <a:path w="618489" h="1338579">
                <a:moveTo>
                  <a:pt x="617982" y="0"/>
                </a:moveTo>
                <a:lnTo>
                  <a:pt x="0" y="0"/>
                </a:lnTo>
                <a:lnTo>
                  <a:pt x="0" y="1338072"/>
                </a:lnTo>
                <a:lnTo>
                  <a:pt x="617982" y="1338072"/>
                </a:lnTo>
                <a:lnTo>
                  <a:pt x="617982" y="0"/>
                </a:lnTo>
                <a:close/>
              </a:path>
            </a:pathLst>
          </a:custGeom>
          <a:solidFill>
            <a:srgbClr val="CAD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03853" y="4021835"/>
            <a:ext cx="618490" cy="1337310"/>
          </a:xfrm>
          <a:custGeom>
            <a:avLst/>
            <a:gdLst/>
            <a:ahLst/>
            <a:cxnLst/>
            <a:rect l="l" t="t" r="r" b="b"/>
            <a:pathLst>
              <a:path w="618489" h="1337310">
                <a:moveTo>
                  <a:pt x="617981" y="0"/>
                </a:moveTo>
                <a:lnTo>
                  <a:pt x="0" y="0"/>
                </a:lnTo>
                <a:lnTo>
                  <a:pt x="0" y="1337310"/>
                </a:lnTo>
                <a:lnTo>
                  <a:pt x="617981" y="1337310"/>
                </a:lnTo>
                <a:lnTo>
                  <a:pt x="617981" y="0"/>
                </a:lnTo>
                <a:close/>
              </a:path>
            </a:pathLst>
          </a:custGeom>
          <a:solidFill>
            <a:srgbClr val="CAD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30018" y="4024121"/>
            <a:ext cx="666750" cy="1343660"/>
          </a:xfrm>
          <a:custGeom>
            <a:avLst/>
            <a:gdLst/>
            <a:ahLst/>
            <a:cxnLst/>
            <a:rect l="l" t="t" r="r" b="b"/>
            <a:pathLst>
              <a:path w="666750" h="1343660">
                <a:moveTo>
                  <a:pt x="666750" y="0"/>
                </a:moveTo>
                <a:lnTo>
                  <a:pt x="48768" y="0"/>
                </a:lnTo>
                <a:lnTo>
                  <a:pt x="48768" y="6096"/>
                </a:lnTo>
                <a:lnTo>
                  <a:pt x="0" y="6096"/>
                </a:lnTo>
                <a:lnTo>
                  <a:pt x="0" y="1343406"/>
                </a:lnTo>
                <a:lnTo>
                  <a:pt x="617982" y="1343406"/>
                </a:lnTo>
                <a:lnTo>
                  <a:pt x="617982" y="1337310"/>
                </a:lnTo>
                <a:lnTo>
                  <a:pt x="666750" y="1337310"/>
                </a:lnTo>
                <a:lnTo>
                  <a:pt x="666750" y="0"/>
                </a:lnTo>
                <a:close/>
              </a:path>
            </a:pathLst>
          </a:custGeom>
          <a:solidFill>
            <a:srgbClr val="CAD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21302" y="4010405"/>
            <a:ext cx="657225" cy="1348740"/>
          </a:xfrm>
          <a:custGeom>
            <a:avLst/>
            <a:gdLst/>
            <a:ahLst/>
            <a:cxnLst/>
            <a:rect l="l" t="t" r="r" b="b"/>
            <a:pathLst>
              <a:path w="657225" h="1348739">
                <a:moveTo>
                  <a:pt x="656844" y="11430"/>
                </a:moveTo>
                <a:lnTo>
                  <a:pt x="617969" y="11430"/>
                </a:lnTo>
                <a:lnTo>
                  <a:pt x="617969" y="0"/>
                </a:lnTo>
                <a:lnTo>
                  <a:pt x="0" y="0"/>
                </a:lnTo>
                <a:lnTo>
                  <a:pt x="0" y="1337310"/>
                </a:lnTo>
                <a:lnTo>
                  <a:pt x="38862" y="1337310"/>
                </a:lnTo>
                <a:lnTo>
                  <a:pt x="38862" y="1348740"/>
                </a:lnTo>
                <a:lnTo>
                  <a:pt x="656844" y="1348740"/>
                </a:lnTo>
                <a:lnTo>
                  <a:pt x="656844" y="11430"/>
                </a:lnTo>
                <a:close/>
              </a:path>
            </a:pathLst>
          </a:custGeom>
          <a:solidFill>
            <a:srgbClr val="CAD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93792" y="4021835"/>
            <a:ext cx="648970" cy="1339850"/>
          </a:xfrm>
          <a:custGeom>
            <a:avLst/>
            <a:gdLst/>
            <a:ahLst/>
            <a:cxnLst/>
            <a:rect l="l" t="t" r="r" b="b"/>
            <a:pathLst>
              <a:path w="648970" h="1339850">
                <a:moveTo>
                  <a:pt x="648462" y="0"/>
                </a:moveTo>
                <a:lnTo>
                  <a:pt x="30480" y="0"/>
                </a:lnTo>
                <a:lnTo>
                  <a:pt x="30480" y="2286"/>
                </a:lnTo>
                <a:lnTo>
                  <a:pt x="0" y="2286"/>
                </a:lnTo>
                <a:lnTo>
                  <a:pt x="0" y="1339596"/>
                </a:lnTo>
                <a:lnTo>
                  <a:pt x="617982" y="1339596"/>
                </a:lnTo>
                <a:lnTo>
                  <a:pt x="617982" y="1337310"/>
                </a:lnTo>
                <a:lnTo>
                  <a:pt x="648462" y="1337310"/>
                </a:lnTo>
                <a:lnTo>
                  <a:pt x="648462" y="0"/>
                </a:lnTo>
                <a:close/>
              </a:path>
            </a:pathLst>
          </a:custGeom>
          <a:solidFill>
            <a:srgbClr val="CAD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970152"/>
              </p:ext>
            </p:extLst>
          </p:nvPr>
        </p:nvGraphicFramePr>
        <p:xfrm>
          <a:off x="539495" y="4038600"/>
          <a:ext cx="5304788" cy="1339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2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7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9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52755"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_AGE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55244" marB="0"/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spc="-25" dirty="0">
                          <a:latin typeface="Calibri"/>
                          <a:cs typeface="Calibri"/>
                        </a:rPr>
                        <a:t>9</a:t>
                      </a:r>
                      <a:r>
                        <a:rPr lang="en-GB" sz="1050" spc="-2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123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50" spc="-25" dirty="0">
                          <a:latin typeface="Calibri"/>
                          <a:cs typeface="Calibri"/>
                        </a:rPr>
                        <a:t>9</a:t>
                      </a:r>
                      <a:r>
                        <a:rPr lang="en-GB" sz="1050" spc="-2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050" spc="-25" dirty="0">
                          <a:latin typeface="Calibri"/>
                          <a:cs typeface="Calibri"/>
                        </a:rPr>
                        <a:t>9</a:t>
                      </a:r>
                      <a:r>
                        <a:rPr lang="en-GB" sz="1050" spc="-2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143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50" spc="-25" dirty="0">
                          <a:latin typeface="Calibri"/>
                          <a:cs typeface="Calibri"/>
                        </a:rPr>
                        <a:t>9</a:t>
                      </a:r>
                      <a:r>
                        <a:rPr lang="en-GB" sz="1050" spc="-2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050" spc="-10" dirty="0">
                          <a:latin typeface="Calibri"/>
                          <a:cs typeface="Calibri"/>
                        </a:rPr>
                        <a:t>99.</a:t>
                      </a:r>
                      <a:r>
                        <a:rPr lang="en-GB" sz="1050" spc="-10" dirty="0">
                          <a:latin typeface="Calibri"/>
                          <a:cs typeface="Calibri"/>
                        </a:rPr>
                        <a:t>55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1430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809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AGE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255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050" spc="-25" dirty="0">
                          <a:latin typeface="Calibri"/>
                          <a:cs typeface="Calibri"/>
                        </a:rPr>
                        <a:t>94%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38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222250">
                        <a:lnSpc>
                          <a:spcPct val="100000"/>
                        </a:lnSpc>
                      </a:pPr>
                      <a:r>
                        <a:rPr sz="1050" spc="-25" dirty="0">
                          <a:latin typeface="Calibri"/>
                          <a:cs typeface="Calibri"/>
                        </a:rPr>
                        <a:t>9</a:t>
                      </a:r>
                      <a:r>
                        <a:rPr lang="en-GB" sz="1050" spc="-2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R="25400" algn="ctr">
                        <a:lnSpc>
                          <a:spcPct val="100000"/>
                        </a:lnSpc>
                      </a:pPr>
                      <a:r>
                        <a:rPr sz="1050" spc="-25" dirty="0">
                          <a:latin typeface="Calibri"/>
                          <a:cs typeface="Calibri"/>
                        </a:rPr>
                        <a:t>9</a:t>
                      </a:r>
                      <a:r>
                        <a:rPr lang="en-GB" sz="1050" spc="-2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050" spc="-25" dirty="0">
                          <a:latin typeface="Calibri"/>
                          <a:cs typeface="Calibri"/>
                        </a:rPr>
                        <a:t>9</a:t>
                      </a:r>
                      <a:r>
                        <a:rPr lang="en-GB" sz="1050" spc="-2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173990">
                        <a:lnSpc>
                          <a:spcPct val="100000"/>
                        </a:lnSpc>
                      </a:pPr>
                      <a:r>
                        <a:rPr sz="1050" spc="-10" dirty="0">
                          <a:latin typeface="Calibri"/>
                          <a:cs typeface="Calibri"/>
                        </a:rPr>
                        <a:t>99.</a:t>
                      </a:r>
                      <a:r>
                        <a:rPr lang="en-GB" sz="1050" spc="-10" dirty="0">
                          <a:latin typeface="Calibri"/>
                          <a:cs typeface="Calibri"/>
                        </a:rPr>
                        <a:t>44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27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2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SEX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60020" marB="0"/>
                </a:tc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050" spc="-10" dirty="0">
                          <a:latin typeface="Calibri"/>
                          <a:cs typeface="Calibri"/>
                        </a:rPr>
                        <a:t>99.</a:t>
                      </a:r>
                      <a:r>
                        <a:rPr lang="en-GB" sz="1050" spc="-10" dirty="0">
                          <a:latin typeface="Calibri"/>
                          <a:cs typeface="Calibri"/>
                        </a:rPr>
                        <a:t>7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454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10" dirty="0">
                          <a:latin typeface="Calibri"/>
                          <a:cs typeface="Calibri"/>
                        </a:rPr>
                        <a:t>99.</a:t>
                      </a:r>
                      <a:r>
                        <a:rPr lang="en-GB" sz="1050" spc="-10" dirty="0">
                          <a:latin typeface="Calibri"/>
                          <a:cs typeface="Calibri"/>
                        </a:rPr>
                        <a:t>7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52705" algn="ctr">
                        <a:lnSpc>
                          <a:spcPct val="100000"/>
                        </a:lnSpc>
                      </a:pPr>
                      <a:r>
                        <a:rPr sz="1050" spc="-10" dirty="0">
                          <a:latin typeface="Calibri"/>
                          <a:cs typeface="Calibri"/>
                        </a:rPr>
                        <a:t>99.</a:t>
                      </a:r>
                      <a:r>
                        <a:rPr lang="en-GB" sz="1050" spc="-10" dirty="0">
                          <a:latin typeface="Calibri"/>
                          <a:cs typeface="Calibri"/>
                        </a:rPr>
                        <a:t>7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96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10" dirty="0">
                          <a:latin typeface="Calibri"/>
                          <a:cs typeface="Calibri"/>
                        </a:rPr>
                        <a:t>99.</a:t>
                      </a:r>
                      <a:r>
                        <a:rPr lang="en-GB" sz="1050" spc="-10" dirty="0">
                          <a:latin typeface="Calibri"/>
                          <a:cs typeface="Calibri"/>
                        </a:rPr>
                        <a:t>7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166370">
                        <a:lnSpc>
                          <a:spcPct val="100000"/>
                        </a:lnSpc>
                      </a:pPr>
                      <a:r>
                        <a:rPr sz="1050" spc="-10" dirty="0">
                          <a:latin typeface="Calibri"/>
                          <a:cs typeface="Calibri"/>
                        </a:rPr>
                        <a:t>99.9</a:t>
                      </a:r>
                      <a:r>
                        <a:rPr lang="en-GB" sz="1050" spc="-10" dirty="0">
                          <a:latin typeface="Calibri"/>
                          <a:cs typeface="Calibri"/>
                        </a:rPr>
                        <a:t>7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968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80E04E2-F36E-46F1-10FE-14E720E61B3F}"/>
              </a:ext>
            </a:extLst>
          </p:cNvPr>
          <p:cNvSpPr/>
          <p:nvPr/>
        </p:nvSpPr>
        <p:spPr>
          <a:xfrm>
            <a:off x="7239000" y="4010405"/>
            <a:ext cx="731266" cy="134874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D95D0F-7F4D-3ADB-AA1E-14BC698B1014}"/>
              </a:ext>
            </a:extLst>
          </p:cNvPr>
          <p:cNvSpPr/>
          <p:nvPr/>
        </p:nvSpPr>
        <p:spPr>
          <a:xfrm>
            <a:off x="8144446" y="3942334"/>
            <a:ext cx="731266" cy="134874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BFD7EB-0405-B2FA-E863-44C3FB39AAB2}"/>
              </a:ext>
            </a:extLst>
          </p:cNvPr>
          <p:cNvSpPr/>
          <p:nvPr/>
        </p:nvSpPr>
        <p:spPr>
          <a:xfrm>
            <a:off x="9049892" y="4021835"/>
            <a:ext cx="731266" cy="134874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31339D-C2F9-CECF-6079-15E0AB88EC17}"/>
              </a:ext>
            </a:extLst>
          </p:cNvPr>
          <p:cNvSpPr/>
          <p:nvPr/>
        </p:nvSpPr>
        <p:spPr>
          <a:xfrm>
            <a:off x="9994392" y="4082287"/>
            <a:ext cx="731266" cy="134874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11DE9FC-102F-462C-0AC7-57C8664BE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636674"/>
              </p:ext>
            </p:extLst>
          </p:nvPr>
        </p:nvGraphicFramePr>
        <p:xfrm>
          <a:off x="7239000" y="4038347"/>
          <a:ext cx="4685410" cy="13718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0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6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5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74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26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7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34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3789">
                <a:tc>
                  <a:txBody>
                    <a:bodyPr/>
                    <a:lstStyle/>
                    <a:p>
                      <a:pPr marL="0" marR="5715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8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17.14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1239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0" algn="l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lang="en-GB" sz="1050" spc="-25" dirty="0">
                          <a:latin typeface="Calibri"/>
                          <a:cs typeface="Calibri"/>
                        </a:rPr>
                        <a:t>2.14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lang="en-GB" sz="1050" spc="-25" dirty="0">
                          <a:latin typeface="Calibri"/>
                          <a:cs typeface="Calibri"/>
                        </a:rPr>
                        <a:t>12.50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143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lang="en-GB" sz="1050" spc="-25" dirty="0">
                          <a:latin typeface="Calibri"/>
                          <a:cs typeface="Calibri"/>
                        </a:rPr>
                        <a:t>3.66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55244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283">
                <a:tc>
                  <a:txBody>
                    <a:bodyPr/>
                    <a:lstStyle/>
                    <a:p>
                      <a:pPr marR="31115"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lang="en-GB" sz="1050" spc="-25" dirty="0">
                          <a:latin typeface="Calibri"/>
                          <a:cs typeface="Calibri"/>
                        </a:rPr>
                        <a:t>33.67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3843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222250" algn="l">
                        <a:lnSpc>
                          <a:spcPct val="100000"/>
                        </a:lnSpc>
                      </a:pPr>
                      <a:r>
                        <a:rPr lang="en-GB" sz="1050" spc="-25" dirty="0">
                          <a:latin typeface="Calibri"/>
                          <a:cs typeface="Calibri"/>
                        </a:rPr>
                        <a:t>8.42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R="25400" algn="ctr">
                        <a:lnSpc>
                          <a:spcPct val="100000"/>
                        </a:lnSpc>
                      </a:pPr>
                      <a:r>
                        <a:rPr lang="en-GB" sz="1050" spc="-25" dirty="0">
                          <a:latin typeface="Calibri"/>
                          <a:cs typeface="Calibri"/>
                        </a:rPr>
                        <a:t>25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70485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12.5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352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781"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lang="en-GB" sz="1050" spc="-10" dirty="0">
                          <a:latin typeface="Calibri"/>
                          <a:cs typeface="Calibri"/>
                        </a:rPr>
                        <a:t>50.87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454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214629" algn="l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GB" sz="1050" spc="-10" dirty="0">
                          <a:latin typeface="Calibri"/>
                          <a:cs typeface="Calibri"/>
                        </a:rPr>
                        <a:t>25.44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52705" algn="ctr">
                        <a:lnSpc>
                          <a:spcPct val="100000"/>
                        </a:lnSpc>
                      </a:pPr>
                      <a:r>
                        <a:rPr lang="en-GB" sz="1050" spc="-10" dirty="0">
                          <a:latin typeface="Calibri"/>
                          <a:cs typeface="Calibri"/>
                        </a:rPr>
                        <a:t>50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196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GB" sz="1050" spc="-10" dirty="0">
                          <a:latin typeface="Calibri"/>
                          <a:cs typeface="Calibri"/>
                        </a:rPr>
                        <a:t>33.72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%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600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34205" y="3437382"/>
            <a:ext cx="4514088" cy="22425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5850" y="1505459"/>
            <a:ext cx="2656840" cy="123253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sz="5400" u="none" spc="-10" dirty="0">
                <a:solidFill>
                  <a:srgbClr val="181818"/>
                </a:solidFill>
              </a:rPr>
              <a:t>BASELINE</a:t>
            </a:r>
            <a:endParaRPr sz="5400" dirty="0"/>
          </a:p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800" u="none" spc="-35" dirty="0">
                <a:solidFill>
                  <a:srgbClr val="181818"/>
                </a:solidFill>
              </a:rPr>
              <a:t>(Comparable</a:t>
            </a:r>
            <a:r>
              <a:rPr sz="1800" u="none" spc="-15" dirty="0">
                <a:solidFill>
                  <a:srgbClr val="181818"/>
                </a:solidFill>
              </a:rPr>
              <a:t> </a:t>
            </a:r>
            <a:r>
              <a:rPr sz="1800" u="none" spc="-10" dirty="0">
                <a:solidFill>
                  <a:srgbClr val="181818"/>
                </a:solidFill>
              </a:rPr>
              <a:t>Models)</a:t>
            </a:r>
            <a:endParaRPr sz="1800" dirty="0"/>
          </a:p>
        </p:txBody>
      </p:sp>
      <p:sp>
        <p:nvSpPr>
          <p:cNvPr id="4" name="object 4"/>
          <p:cNvSpPr txBox="1"/>
          <p:nvPr/>
        </p:nvSpPr>
        <p:spPr>
          <a:xfrm>
            <a:off x="2863341" y="4615052"/>
            <a:ext cx="84836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Forest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6271" y="5160771"/>
            <a:ext cx="26543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MLP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0077" y="4069333"/>
            <a:ext cx="55435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XGBOOST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57650" y="3995928"/>
            <a:ext cx="633730" cy="1346835"/>
          </a:xfrm>
          <a:prstGeom prst="rect">
            <a:avLst/>
          </a:prstGeom>
          <a:solidFill>
            <a:srgbClr val="CAD8EF"/>
          </a:solidFill>
        </p:spPr>
        <p:txBody>
          <a:bodyPr vert="horz" wrap="square" lIns="0" tIns="112395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885"/>
              </a:spcBef>
            </a:pPr>
            <a:r>
              <a:rPr sz="1050" spc="-25" dirty="0">
                <a:latin typeface="Calibri"/>
                <a:cs typeface="Calibri"/>
              </a:rPr>
              <a:t>86%</a:t>
            </a:r>
            <a:endParaRPr sz="10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050" dirty="0">
              <a:latin typeface="Calibri"/>
              <a:cs typeface="Calibri"/>
            </a:endParaRPr>
          </a:p>
          <a:p>
            <a:pPr marL="173355">
              <a:lnSpc>
                <a:spcPct val="100000"/>
              </a:lnSpc>
            </a:pPr>
            <a:r>
              <a:rPr sz="1050" spc="-25" dirty="0">
                <a:latin typeface="Calibri"/>
                <a:cs typeface="Calibri"/>
              </a:rPr>
              <a:t>51%</a:t>
            </a:r>
            <a:endParaRPr sz="10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050" dirty="0">
              <a:latin typeface="Calibri"/>
              <a:cs typeface="Calibri"/>
            </a:endParaRPr>
          </a:p>
          <a:p>
            <a:pPr marL="166370">
              <a:lnSpc>
                <a:spcPct val="100000"/>
              </a:lnSpc>
            </a:pPr>
            <a:r>
              <a:rPr sz="1050" spc="-25" dirty="0">
                <a:latin typeface="Calibri"/>
                <a:cs typeface="Calibri"/>
              </a:rPr>
              <a:t>95%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5850" y="4024121"/>
            <a:ext cx="666750" cy="1275349"/>
          </a:xfrm>
          <a:prstGeom prst="rect">
            <a:avLst/>
          </a:prstGeom>
          <a:solidFill>
            <a:srgbClr val="CAD8EF"/>
          </a:solidFill>
        </p:spPr>
        <p:txBody>
          <a:bodyPr vert="horz" wrap="square" lIns="0" tIns="92075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725"/>
              </a:spcBef>
            </a:pPr>
            <a:r>
              <a:rPr sz="1050" spc="-25" dirty="0">
                <a:latin typeface="Calibri"/>
                <a:cs typeface="Calibri"/>
              </a:rPr>
              <a:t>95%</a:t>
            </a:r>
            <a:endParaRPr sz="10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050" dirty="0">
              <a:latin typeface="Calibri"/>
              <a:cs typeface="Calibri"/>
            </a:endParaRPr>
          </a:p>
          <a:p>
            <a:pPr marL="222250">
              <a:lnSpc>
                <a:spcPct val="100000"/>
              </a:lnSpc>
            </a:pPr>
            <a:r>
              <a:rPr sz="1050" spc="-25" dirty="0">
                <a:latin typeface="Calibri"/>
                <a:cs typeface="Calibri"/>
              </a:rPr>
              <a:t>5</a:t>
            </a:r>
            <a:r>
              <a:rPr lang="en-GB" sz="1050" spc="-25" dirty="0">
                <a:latin typeface="Calibri"/>
                <a:cs typeface="Calibri"/>
              </a:rPr>
              <a:t>3</a:t>
            </a:r>
            <a:r>
              <a:rPr sz="1050" spc="-25" dirty="0">
                <a:latin typeface="Calibri"/>
                <a:cs typeface="Calibri"/>
              </a:rPr>
              <a:t>%</a:t>
            </a:r>
            <a:endParaRPr sz="10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050" dirty="0">
              <a:latin typeface="Calibri"/>
              <a:cs typeface="Calibri"/>
            </a:endParaRPr>
          </a:p>
          <a:p>
            <a:pPr marL="215265">
              <a:lnSpc>
                <a:spcPct val="100000"/>
              </a:lnSpc>
              <a:spcBef>
                <a:spcPts val="5"/>
              </a:spcBef>
            </a:pPr>
            <a:r>
              <a:rPr sz="1050" spc="-25" dirty="0">
                <a:latin typeface="Calibri"/>
                <a:cs typeface="Calibri"/>
              </a:rPr>
              <a:t>94%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67400" y="4021835"/>
            <a:ext cx="620395" cy="1380490"/>
          </a:xfrm>
          <a:prstGeom prst="rect">
            <a:avLst/>
          </a:prstGeom>
          <a:solidFill>
            <a:srgbClr val="CAD8EF"/>
          </a:solidFill>
        </p:spPr>
        <p:txBody>
          <a:bodyPr vert="horz" wrap="square" lIns="0" tIns="11430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900"/>
              </a:spcBef>
            </a:pPr>
            <a:r>
              <a:rPr sz="1050" spc="-25" dirty="0">
                <a:latin typeface="Calibri"/>
                <a:cs typeface="Calibri"/>
              </a:rPr>
              <a:t>92%</a:t>
            </a:r>
            <a:endParaRPr sz="10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050" dirty="0">
              <a:latin typeface="Calibri"/>
              <a:cs typeface="Calibri"/>
            </a:endParaRPr>
          </a:p>
          <a:p>
            <a:pPr marL="179070">
              <a:lnSpc>
                <a:spcPct val="100000"/>
              </a:lnSpc>
            </a:pPr>
            <a:r>
              <a:rPr sz="1050" spc="-25" dirty="0">
                <a:latin typeface="Calibri"/>
                <a:cs typeface="Calibri"/>
              </a:rPr>
              <a:t>39%</a:t>
            </a:r>
            <a:endParaRPr sz="10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050" dirty="0">
              <a:latin typeface="Calibri"/>
              <a:cs typeface="Calibri"/>
            </a:endParaRPr>
          </a:p>
          <a:p>
            <a:pPr marL="172085">
              <a:lnSpc>
                <a:spcPct val="100000"/>
              </a:lnSpc>
            </a:pPr>
            <a:r>
              <a:rPr sz="1050" spc="-25" dirty="0">
                <a:latin typeface="Calibri"/>
                <a:cs typeface="Calibri"/>
              </a:rPr>
              <a:t>93%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7133" y="4010405"/>
            <a:ext cx="680720" cy="1308050"/>
          </a:xfrm>
          <a:prstGeom prst="rect">
            <a:avLst/>
          </a:prstGeom>
          <a:solidFill>
            <a:srgbClr val="CAD8EF"/>
          </a:solidFill>
        </p:spPr>
        <p:txBody>
          <a:bodyPr vert="horz" wrap="square" lIns="0" tIns="111760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880"/>
              </a:spcBef>
            </a:pPr>
            <a:r>
              <a:rPr sz="1050" spc="-25" dirty="0">
                <a:latin typeface="Calibri"/>
                <a:cs typeface="Calibri"/>
              </a:rPr>
              <a:t>93%</a:t>
            </a:r>
            <a:endParaRPr sz="10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050" dirty="0">
              <a:latin typeface="Calibri"/>
              <a:cs typeface="Calibri"/>
            </a:endParaRPr>
          </a:p>
          <a:p>
            <a:pPr marL="173990">
              <a:lnSpc>
                <a:spcPct val="100000"/>
              </a:lnSpc>
            </a:pPr>
            <a:r>
              <a:rPr sz="1050" spc="-25" dirty="0">
                <a:latin typeface="Calibri"/>
                <a:cs typeface="Calibri"/>
              </a:rPr>
              <a:t>3</a:t>
            </a:r>
            <a:r>
              <a:rPr lang="en-GB" sz="1050" spc="-25" dirty="0">
                <a:latin typeface="Calibri"/>
                <a:cs typeface="Calibri"/>
              </a:rPr>
              <a:t>1</a:t>
            </a:r>
            <a:r>
              <a:rPr sz="1050" spc="-25" dirty="0">
                <a:latin typeface="Calibri"/>
                <a:cs typeface="Calibri"/>
              </a:rPr>
              <a:t>%</a:t>
            </a:r>
            <a:endParaRPr sz="10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050" dirty="0">
              <a:latin typeface="Calibri"/>
              <a:cs typeface="Calibri"/>
            </a:endParaRPr>
          </a:p>
          <a:p>
            <a:pPr marL="166370">
              <a:lnSpc>
                <a:spcPct val="100000"/>
              </a:lnSpc>
            </a:pPr>
            <a:r>
              <a:rPr sz="1050" spc="-25" dirty="0">
                <a:latin typeface="Calibri"/>
                <a:cs typeface="Calibri"/>
              </a:rPr>
              <a:t>94%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60385" y="4021835"/>
            <a:ext cx="713740" cy="1310615"/>
          </a:xfrm>
          <a:prstGeom prst="rect">
            <a:avLst/>
          </a:prstGeom>
          <a:solidFill>
            <a:srgbClr val="CAD8EF"/>
          </a:solidFill>
        </p:spPr>
        <p:txBody>
          <a:bodyPr vert="horz" wrap="square" lIns="0" tIns="114300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900"/>
              </a:spcBef>
            </a:pPr>
            <a:r>
              <a:rPr sz="1050" spc="-10" dirty="0">
                <a:latin typeface="Calibri"/>
                <a:cs typeface="Calibri"/>
              </a:rPr>
              <a:t>98.5%</a:t>
            </a:r>
            <a:endParaRPr sz="10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050" dirty="0">
              <a:latin typeface="Calibri"/>
              <a:cs typeface="Calibri"/>
            </a:endParaRPr>
          </a:p>
          <a:p>
            <a:pPr marL="173355">
              <a:lnSpc>
                <a:spcPct val="100000"/>
              </a:lnSpc>
            </a:pPr>
            <a:r>
              <a:rPr sz="1050" spc="-25" dirty="0">
                <a:latin typeface="Calibri"/>
                <a:cs typeface="Calibri"/>
              </a:rPr>
              <a:t>9</a:t>
            </a:r>
            <a:r>
              <a:rPr lang="en-GB" sz="1050" spc="-25" dirty="0">
                <a:latin typeface="Calibri"/>
                <a:cs typeface="Calibri"/>
              </a:rPr>
              <a:t>0</a:t>
            </a:r>
            <a:r>
              <a:rPr sz="1050" spc="-25" dirty="0">
                <a:latin typeface="Calibri"/>
                <a:cs typeface="Calibri"/>
              </a:rPr>
              <a:t>%</a:t>
            </a:r>
            <a:endParaRPr sz="10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050" dirty="0">
              <a:latin typeface="Calibri"/>
              <a:cs typeface="Calibri"/>
            </a:endParaRPr>
          </a:p>
          <a:p>
            <a:pPr marL="166370">
              <a:lnSpc>
                <a:spcPct val="100000"/>
              </a:lnSpc>
            </a:pPr>
            <a:r>
              <a:rPr sz="1050" spc="-10" dirty="0">
                <a:latin typeface="Calibri"/>
                <a:cs typeface="Calibri"/>
              </a:rPr>
              <a:t>99.7%</a:t>
            </a:r>
            <a:endParaRPr sz="10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326005"/>
          </a:xfrm>
          <a:custGeom>
            <a:avLst/>
            <a:gdLst/>
            <a:ahLst/>
            <a:cxnLst/>
            <a:rect l="l" t="t" r="r" b="b"/>
            <a:pathLst>
              <a:path w="12192000" h="2326005">
                <a:moveTo>
                  <a:pt x="12192000" y="0"/>
                </a:moveTo>
                <a:lnTo>
                  <a:pt x="0" y="0"/>
                </a:lnTo>
                <a:lnTo>
                  <a:pt x="0" y="2325624"/>
                </a:lnTo>
                <a:lnTo>
                  <a:pt x="12192000" y="23256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532375"/>
            <a:ext cx="12192000" cy="2326005"/>
          </a:xfrm>
          <a:custGeom>
            <a:avLst/>
            <a:gdLst/>
            <a:ahLst/>
            <a:cxnLst/>
            <a:rect l="l" t="t" r="r" b="b"/>
            <a:pathLst>
              <a:path w="12192000" h="2326004">
                <a:moveTo>
                  <a:pt x="12192000" y="0"/>
                </a:moveTo>
                <a:lnTo>
                  <a:pt x="0" y="0"/>
                </a:lnTo>
                <a:lnTo>
                  <a:pt x="0" y="2325624"/>
                </a:lnTo>
                <a:lnTo>
                  <a:pt x="12192000" y="232562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3637121" y="3115001"/>
            <a:ext cx="491775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94690" algn="l"/>
                <a:tab pos="1343660" algn="l"/>
                <a:tab pos="1983105" algn="l"/>
                <a:tab pos="2715895" algn="l"/>
                <a:tab pos="3298190" algn="l"/>
                <a:tab pos="3949700" algn="l"/>
              </a:tabLst>
            </a:pPr>
            <a:r>
              <a:rPr lang="pt-BR" sz="4000" u="none" spc="-50" dirty="0">
                <a:solidFill>
                  <a:srgbClr val="000000"/>
                </a:solidFill>
              </a:rPr>
              <a:t>FEATURE IMPORTANCE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12241" y="432828"/>
            <a:ext cx="11358372" cy="6018276"/>
            <a:chOff x="412241" y="432828"/>
            <a:chExt cx="11358372" cy="601827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241" y="432828"/>
              <a:ext cx="11358372" cy="60182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011" y="480060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57F6F6BB-111B-0568-5F02-4B75567EE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2687023" cy="319084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1B99E66C-807A-0A26-BB1A-8BACEB0EED19}"/>
              </a:ext>
            </a:extLst>
          </p:cNvPr>
          <p:cNvSpPr txBox="1">
            <a:spLocks/>
          </p:cNvSpPr>
          <p:nvPr/>
        </p:nvSpPr>
        <p:spPr>
          <a:xfrm>
            <a:off x="1143000" y="5000293"/>
            <a:ext cx="259842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 algn="l">
              <a:spcBef>
                <a:spcPts val="100"/>
              </a:spcBef>
            </a:pPr>
            <a:r>
              <a:rPr lang="en-GB" sz="1100" dirty="0">
                <a:solidFill>
                  <a:srgbClr val="44536A"/>
                </a:solidFill>
              </a:rPr>
              <a:t>Figure 19</a:t>
            </a:r>
            <a:r>
              <a:rPr lang="en-GB" sz="1100" spc="-45" dirty="0">
                <a:solidFill>
                  <a:srgbClr val="44536A"/>
                </a:solidFill>
              </a:rPr>
              <a:t> </a:t>
            </a:r>
            <a:r>
              <a:rPr lang="en-GB" sz="1100" dirty="0">
                <a:solidFill>
                  <a:srgbClr val="44536A"/>
                </a:solidFill>
              </a:rPr>
              <a:t>:</a:t>
            </a:r>
            <a:r>
              <a:rPr lang="en-GB" sz="1100" spc="-40" dirty="0">
                <a:solidFill>
                  <a:srgbClr val="44536A"/>
                </a:solidFill>
              </a:rPr>
              <a:t> </a:t>
            </a:r>
            <a:r>
              <a:rPr lang="en-GB" sz="1100" spc="-40" dirty="0" err="1">
                <a:solidFill>
                  <a:srgbClr val="44536A"/>
                </a:solidFill>
              </a:rPr>
              <a:t>Sex_Age</a:t>
            </a:r>
            <a:r>
              <a:rPr lang="en-GB" sz="1100" spc="-40" dirty="0">
                <a:solidFill>
                  <a:srgbClr val="44536A"/>
                </a:solidFill>
              </a:rPr>
              <a:t> SHAP Summary Plot – All Genes</a:t>
            </a:r>
            <a:endParaRPr lang="en-GB" sz="1100" dirty="0"/>
          </a:p>
        </p:txBody>
      </p:sp>
      <p:pic>
        <p:nvPicPr>
          <p:cNvPr id="11" name="Picture 10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0BD6899B-BDFA-BD0D-788D-B9CA78908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707" y="1600200"/>
            <a:ext cx="2785958" cy="33083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390D7C-6902-745E-E28E-313200F9AD33}"/>
              </a:ext>
            </a:extLst>
          </p:cNvPr>
          <p:cNvSpPr txBox="1"/>
          <p:nvPr/>
        </p:nvSpPr>
        <p:spPr>
          <a:xfrm>
            <a:off x="3962400" y="5000293"/>
            <a:ext cx="2286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1100" dirty="0">
                <a:solidFill>
                  <a:srgbClr val="44536A"/>
                </a:solidFill>
              </a:rPr>
              <a:t>Figure 20</a:t>
            </a:r>
            <a:r>
              <a:rPr lang="en-GB" sz="1100" spc="-45" dirty="0">
                <a:solidFill>
                  <a:srgbClr val="44536A"/>
                </a:solidFill>
              </a:rPr>
              <a:t> </a:t>
            </a:r>
            <a:r>
              <a:rPr lang="en-GB" sz="1100" dirty="0">
                <a:solidFill>
                  <a:srgbClr val="44536A"/>
                </a:solidFill>
              </a:rPr>
              <a:t>:</a:t>
            </a:r>
            <a:r>
              <a:rPr lang="en-GB" sz="1100" spc="-40" dirty="0">
                <a:solidFill>
                  <a:srgbClr val="44536A"/>
                </a:solidFill>
              </a:rPr>
              <a:t> </a:t>
            </a:r>
            <a:r>
              <a:rPr lang="en-GB" sz="1100" spc="-40" dirty="0" err="1">
                <a:solidFill>
                  <a:srgbClr val="44536A"/>
                </a:solidFill>
              </a:rPr>
              <a:t>Sex_Age</a:t>
            </a:r>
            <a:r>
              <a:rPr lang="en-GB" sz="1100" spc="-40" dirty="0">
                <a:solidFill>
                  <a:srgbClr val="44536A"/>
                </a:solidFill>
              </a:rPr>
              <a:t> SHAP Summary Plot – No </a:t>
            </a:r>
            <a:r>
              <a:rPr lang="en-GB" sz="1100" spc="-40" dirty="0" err="1">
                <a:solidFill>
                  <a:srgbClr val="44536A"/>
                </a:solidFill>
              </a:rPr>
              <a:t>lnc</a:t>
            </a:r>
            <a:r>
              <a:rPr lang="en-GB" sz="1100" spc="-40" dirty="0">
                <a:solidFill>
                  <a:srgbClr val="44536A"/>
                </a:solidFill>
              </a:rPr>
              <a:t> or Sex Genes</a:t>
            </a:r>
            <a:endParaRPr lang="en-GB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FD153C-71E5-0DD6-B3F6-76BD65E60707}"/>
              </a:ext>
            </a:extLst>
          </p:cNvPr>
          <p:cNvSpPr txBox="1"/>
          <p:nvPr/>
        </p:nvSpPr>
        <p:spPr>
          <a:xfrm>
            <a:off x="5646927" y="648283"/>
            <a:ext cx="6096000" cy="1090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0870" algn="l"/>
                <a:tab pos="4662805" algn="l"/>
              </a:tabLst>
            </a:pPr>
            <a:r>
              <a:rPr lang="en-GB" sz="32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SEX AGE</a:t>
            </a:r>
            <a:endParaRPr lang="en-GB" sz="3200" u="sng" dirty="0">
              <a:uFill>
                <a:solidFill>
                  <a:srgbClr val="000000"/>
                </a:solidFill>
              </a:u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0870" algn="l"/>
                <a:tab pos="4662805" algn="l"/>
              </a:tabLst>
            </a:pPr>
            <a:endParaRPr lang="en-GB"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12241" y="432828"/>
            <a:ext cx="11358372" cy="6018276"/>
            <a:chOff x="412241" y="432828"/>
            <a:chExt cx="11358372" cy="6018276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241" y="432828"/>
              <a:ext cx="11358372" cy="60182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011" y="480060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57F6F6BB-111B-0568-5F02-4B75567EE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2687023" cy="319084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1B99E66C-807A-0A26-BB1A-8BACEB0EED19}"/>
              </a:ext>
            </a:extLst>
          </p:cNvPr>
          <p:cNvSpPr txBox="1">
            <a:spLocks/>
          </p:cNvSpPr>
          <p:nvPr/>
        </p:nvSpPr>
        <p:spPr>
          <a:xfrm>
            <a:off x="1143000" y="5000293"/>
            <a:ext cx="259842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 algn="l">
              <a:spcBef>
                <a:spcPts val="100"/>
              </a:spcBef>
            </a:pPr>
            <a:r>
              <a:rPr lang="en-GB" sz="1100" dirty="0">
                <a:solidFill>
                  <a:srgbClr val="44536A"/>
                </a:solidFill>
              </a:rPr>
              <a:t>Figure 19</a:t>
            </a:r>
            <a:r>
              <a:rPr lang="en-GB" sz="1100" spc="-45" dirty="0">
                <a:solidFill>
                  <a:srgbClr val="44536A"/>
                </a:solidFill>
              </a:rPr>
              <a:t> </a:t>
            </a:r>
            <a:r>
              <a:rPr lang="en-GB" sz="1100" dirty="0">
                <a:solidFill>
                  <a:srgbClr val="44536A"/>
                </a:solidFill>
              </a:rPr>
              <a:t>:</a:t>
            </a:r>
            <a:r>
              <a:rPr lang="en-GB" sz="1100" spc="-40" dirty="0">
                <a:solidFill>
                  <a:srgbClr val="44536A"/>
                </a:solidFill>
              </a:rPr>
              <a:t> </a:t>
            </a:r>
            <a:r>
              <a:rPr lang="en-GB" sz="1100" spc="-40" dirty="0" err="1">
                <a:solidFill>
                  <a:srgbClr val="44536A"/>
                </a:solidFill>
              </a:rPr>
              <a:t>Sex_Age</a:t>
            </a:r>
            <a:r>
              <a:rPr lang="en-GB" sz="1100" spc="-40" dirty="0">
                <a:solidFill>
                  <a:srgbClr val="44536A"/>
                </a:solidFill>
              </a:rPr>
              <a:t> SHAP Summary Plot – All Genes</a:t>
            </a:r>
            <a:endParaRPr lang="en-GB" sz="1100" dirty="0"/>
          </a:p>
        </p:txBody>
      </p:sp>
      <p:pic>
        <p:nvPicPr>
          <p:cNvPr id="11" name="Picture 10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0BD6899B-BDFA-BD0D-788D-B9CA78908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707" y="1600200"/>
            <a:ext cx="2785958" cy="33083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390D7C-6902-745E-E28E-313200F9AD33}"/>
              </a:ext>
            </a:extLst>
          </p:cNvPr>
          <p:cNvSpPr txBox="1"/>
          <p:nvPr/>
        </p:nvSpPr>
        <p:spPr>
          <a:xfrm>
            <a:off x="3962400" y="5000293"/>
            <a:ext cx="2286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1100" dirty="0">
                <a:solidFill>
                  <a:srgbClr val="44536A"/>
                </a:solidFill>
              </a:rPr>
              <a:t>Figure 20</a:t>
            </a:r>
            <a:r>
              <a:rPr lang="en-GB" sz="1100" spc="-45" dirty="0">
                <a:solidFill>
                  <a:srgbClr val="44536A"/>
                </a:solidFill>
              </a:rPr>
              <a:t> </a:t>
            </a:r>
            <a:r>
              <a:rPr lang="en-GB" sz="1100" dirty="0">
                <a:solidFill>
                  <a:srgbClr val="44536A"/>
                </a:solidFill>
              </a:rPr>
              <a:t>:</a:t>
            </a:r>
            <a:r>
              <a:rPr lang="en-GB" sz="1100" spc="-40" dirty="0">
                <a:solidFill>
                  <a:srgbClr val="44536A"/>
                </a:solidFill>
              </a:rPr>
              <a:t> </a:t>
            </a:r>
            <a:r>
              <a:rPr lang="en-GB" sz="1100" spc="-40" dirty="0" err="1">
                <a:solidFill>
                  <a:srgbClr val="44536A"/>
                </a:solidFill>
              </a:rPr>
              <a:t>Sex_Age</a:t>
            </a:r>
            <a:r>
              <a:rPr lang="en-GB" sz="1100" spc="-40" dirty="0">
                <a:solidFill>
                  <a:srgbClr val="44536A"/>
                </a:solidFill>
              </a:rPr>
              <a:t> SHAP Summary Plot – No </a:t>
            </a:r>
            <a:r>
              <a:rPr lang="en-GB" sz="1100" spc="-40" dirty="0" err="1">
                <a:solidFill>
                  <a:srgbClr val="44536A"/>
                </a:solidFill>
              </a:rPr>
              <a:t>lnc</a:t>
            </a:r>
            <a:r>
              <a:rPr lang="en-GB" sz="1100" spc="-40" dirty="0">
                <a:solidFill>
                  <a:srgbClr val="44536A"/>
                </a:solidFill>
              </a:rPr>
              <a:t> or Sex Genes</a:t>
            </a:r>
            <a:endParaRPr lang="en-GB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FD153C-71E5-0DD6-B3F6-76BD65E60707}"/>
              </a:ext>
            </a:extLst>
          </p:cNvPr>
          <p:cNvSpPr txBox="1"/>
          <p:nvPr/>
        </p:nvSpPr>
        <p:spPr>
          <a:xfrm>
            <a:off x="5562600" y="648283"/>
            <a:ext cx="6096000" cy="1090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0870" algn="l"/>
                <a:tab pos="4662805" algn="l"/>
              </a:tabLst>
            </a:pPr>
            <a:r>
              <a:rPr lang="en-GB" sz="32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SEX</a:t>
            </a:r>
            <a:endParaRPr lang="en-GB" sz="3200" u="sng" dirty="0">
              <a:uFill>
                <a:solidFill>
                  <a:srgbClr val="000000"/>
                </a:solidFill>
              </a:u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0870" algn="l"/>
                <a:tab pos="4662805" algn="l"/>
              </a:tabLst>
            </a:pPr>
            <a:endParaRPr lang="en-GB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7024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12241" y="432828"/>
            <a:ext cx="11358372" cy="6018276"/>
            <a:chOff x="412241" y="432828"/>
            <a:chExt cx="11358372" cy="6018276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241" y="432828"/>
              <a:ext cx="11358372" cy="60182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011" y="480060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57F6F6BB-111B-0568-5F02-4B75567EE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2687023" cy="319084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1B99E66C-807A-0A26-BB1A-8BACEB0EED19}"/>
              </a:ext>
            </a:extLst>
          </p:cNvPr>
          <p:cNvSpPr txBox="1">
            <a:spLocks/>
          </p:cNvSpPr>
          <p:nvPr/>
        </p:nvSpPr>
        <p:spPr>
          <a:xfrm>
            <a:off x="1143000" y="5000293"/>
            <a:ext cx="259842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 algn="l">
              <a:spcBef>
                <a:spcPts val="100"/>
              </a:spcBef>
            </a:pPr>
            <a:r>
              <a:rPr lang="en-GB" sz="1100" dirty="0">
                <a:solidFill>
                  <a:srgbClr val="44536A"/>
                </a:solidFill>
              </a:rPr>
              <a:t>Figure 19</a:t>
            </a:r>
            <a:r>
              <a:rPr lang="en-GB" sz="1100" spc="-45" dirty="0">
                <a:solidFill>
                  <a:srgbClr val="44536A"/>
                </a:solidFill>
              </a:rPr>
              <a:t> </a:t>
            </a:r>
            <a:r>
              <a:rPr lang="en-GB" sz="1100" dirty="0">
                <a:solidFill>
                  <a:srgbClr val="44536A"/>
                </a:solidFill>
              </a:rPr>
              <a:t>:</a:t>
            </a:r>
            <a:r>
              <a:rPr lang="en-GB" sz="1100" spc="-40" dirty="0">
                <a:solidFill>
                  <a:srgbClr val="44536A"/>
                </a:solidFill>
              </a:rPr>
              <a:t> </a:t>
            </a:r>
            <a:r>
              <a:rPr lang="en-GB" sz="1100" spc="-40" dirty="0" err="1">
                <a:solidFill>
                  <a:srgbClr val="44536A"/>
                </a:solidFill>
              </a:rPr>
              <a:t>Sex_Age</a:t>
            </a:r>
            <a:r>
              <a:rPr lang="en-GB" sz="1100" spc="-40" dirty="0">
                <a:solidFill>
                  <a:srgbClr val="44536A"/>
                </a:solidFill>
              </a:rPr>
              <a:t> SHAP Summary Plot – All Genes</a:t>
            </a:r>
            <a:endParaRPr lang="en-GB" sz="1100" dirty="0"/>
          </a:p>
        </p:txBody>
      </p:sp>
      <p:pic>
        <p:nvPicPr>
          <p:cNvPr id="11" name="Picture 10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0BD6899B-BDFA-BD0D-788D-B9CA78908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707" y="1600200"/>
            <a:ext cx="2785958" cy="33083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390D7C-6902-745E-E28E-313200F9AD33}"/>
              </a:ext>
            </a:extLst>
          </p:cNvPr>
          <p:cNvSpPr txBox="1"/>
          <p:nvPr/>
        </p:nvSpPr>
        <p:spPr>
          <a:xfrm>
            <a:off x="3962400" y="5000293"/>
            <a:ext cx="2286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1100" dirty="0">
                <a:solidFill>
                  <a:srgbClr val="44536A"/>
                </a:solidFill>
              </a:rPr>
              <a:t>Figure 20</a:t>
            </a:r>
            <a:r>
              <a:rPr lang="en-GB" sz="1100" spc="-45" dirty="0">
                <a:solidFill>
                  <a:srgbClr val="44536A"/>
                </a:solidFill>
              </a:rPr>
              <a:t> </a:t>
            </a:r>
            <a:r>
              <a:rPr lang="en-GB" sz="1100" dirty="0">
                <a:solidFill>
                  <a:srgbClr val="44536A"/>
                </a:solidFill>
              </a:rPr>
              <a:t>:</a:t>
            </a:r>
            <a:r>
              <a:rPr lang="en-GB" sz="1100" spc="-40" dirty="0">
                <a:solidFill>
                  <a:srgbClr val="44536A"/>
                </a:solidFill>
              </a:rPr>
              <a:t> </a:t>
            </a:r>
            <a:r>
              <a:rPr lang="en-GB" sz="1100" spc="-40" dirty="0" err="1">
                <a:solidFill>
                  <a:srgbClr val="44536A"/>
                </a:solidFill>
              </a:rPr>
              <a:t>Sex_Age</a:t>
            </a:r>
            <a:r>
              <a:rPr lang="en-GB" sz="1100" spc="-40" dirty="0">
                <a:solidFill>
                  <a:srgbClr val="44536A"/>
                </a:solidFill>
              </a:rPr>
              <a:t> SHAP Summary Plot – No </a:t>
            </a:r>
            <a:r>
              <a:rPr lang="en-GB" sz="1100" spc="-40" dirty="0" err="1">
                <a:solidFill>
                  <a:srgbClr val="44536A"/>
                </a:solidFill>
              </a:rPr>
              <a:t>lnc</a:t>
            </a:r>
            <a:r>
              <a:rPr lang="en-GB" sz="1100" spc="-40" dirty="0">
                <a:solidFill>
                  <a:srgbClr val="44536A"/>
                </a:solidFill>
              </a:rPr>
              <a:t> or Sex Genes</a:t>
            </a:r>
            <a:endParaRPr lang="en-GB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FD153C-71E5-0DD6-B3F6-76BD65E60707}"/>
              </a:ext>
            </a:extLst>
          </p:cNvPr>
          <p:cNvSpPr txBox="1"/>
          <p:nvPr/>
        </p:nvSpPr>
        <p:spPr>
          <a:xfrm>
            <a:off x="5486400" y="648283"/>
            <a:ext cx="6096000" cy="1090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0870" algn="l"/>
                <a:tab pos="4662805" algn="l"/>
              </a:tabLst>
            </a:pPr>
            <a:r>
              <a:rPr lang="en-GB" sz="32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AGE</a:t>
            </a:r>
            <a:endParaRPr lang="en-GB" sz="3200" u="sng" dirty="0">
              <a:uFill>
                <a:solidFill>
                  <a:srgbClr val="000000"/>
                </a:solidFill>
              </a:u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0870" algn="l"/>
                <a:tab pos="4662805" algn="l"/>
              </a:tabLst>
            </a:pPr>
            <a:endParaRPr lang="en-GB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4672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12071858" y="0"/>
                  </a:lnTo>
                  <a:lnTo>
                    <a:pt x="12071858" y="118110"/>
                  </a:lnTo>
                  <a:lnTo>
                    <a:pt x="12071858" y="6737350"/>
                  </a:lnTo>
                  <a:lnTo>
                    <a:pt x="117627" y="6737350"/>
                  </a:lnTo>
                  <a:lnTo>
                    <a:pt x="117627" y="118110"/>
                  </a:lnTo>
                  <a:lnTo>
                    <a:pt x="12071858" y="118110"/>
                  </a:lnTo>
                  <a:lnTo>
                    <a:pt x="12071858" y="0"/>
                  </a:lnTo>
                  <a:lnTo>
                    <a:pt x="0" y="0"/>
                  </a:lnTo>
                  <a:lnTo>
                    <a:pt x="0" y="118110"/>
                  </a:lnTo>
                  <a:lnTo>
                    <a:pt x="0" y="6737350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6737871"/>
                  </a:lnTo>
                  <a:lnTo>
                    <a:pt x="12192000" y="6737350"/>
                  </a:lnTo>
                  <a:lnTo>
                    <a:pt x="12192000" y="118110"/>
                  </a:lnTo>
                  <a:lnTo>
                    <a:pt x="12192000" y="11760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CF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76322" y="3576828"/>
              <a:ext cx="1760220" cy="318770"/>
            </a:xfrm>
            <a:custGeom>
              <a:avLst/>
              <a:gdLst/>
              <a:ahLst/>
              <a:cxnLst/>
              <a:rect l="l" t="t" r="r" b="b"/>
              <a:pathLst>
                <a:path w="1760220" h="318770">
                  <a:moveTo>
                    <a:pt x="1760220" y="0"/>
                  </a:moveTo>
                  <a:lnTo>
                    <a:pt x="0" y="0"/>
                  </a:lnTo>
                  <a:lnTo>
                    <a:pt x="0" y="318516"/>
                  </a:lnTo>
                  <a:lnTo>
                    <a:pt x="1760220" y="318516"/>
                  </a:lnTo>
                  <a:lnTo>
                    <a:pt x="1760220" y="0"/>
                  </a:lnTo>
                  <a:close/>
                </a:path>
              </a:pathLst>
            </a:custGeom>
            <a:solidFill>
              <a:srgbClr val="4D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36541" y="3576828"/>
              <a:ext cx="1759585" cy="318770"/>
            </a:xfrm>
            <a:custGeom>
              <a:avLst/>
              <a:gdLst/>
              <a:ahLst/>
              <a:cxnLst/>
              <a:rect l="l" t="t" r="r" b="b"/>
              <a:pathLst>
                <a:path w="1759585" h="318770">
                  <a:moveTo>
                    <a:pt x="1759458" y="0"/>
                  </a:moveTo>
                  <a:lnTo>
                    <a:pt x="0" y="0"/>
                  </a:lnTo>
                  <a:lnTo>
                    <a:pt x="0" y="318516"/>
                  </a:lnTo>
                  <a:lnTo>
                    <a:pt x="1759458" y="318516"/>
                  </a:lnTo>
                  <a:lnTo>
                    <a:pt x="1759458" y="0"/>
                  </a:lnTo>
                  <a:close/>
                </a:path>
              </a:pathLst>
            </a:custGeom>
            <a:solidFill>
              <a:srgbClr val="39B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0" y="3576828"/>
              <a:ext cx="1759585" cy="318770"/>
            </a:xfrm>
            <a:custGeom>
              <a:avLst/>
              <a:gdLst/>
              <a:ahLst/>
              <a:cxnLst/>
              <a:rect l="l" t="t" r="r" b="b"/>
              <a:pathLst>
                <a:path w="1759584" h="318770">
                  <a:moveTo>
                    <a:pt x="1759457" y="0"/>
                  </a:moveTo>
                  <a:lnTo>
                    <a:pt x="0" y="0"/>
                  </a:lnTo>
                  <a:lnTo>
                    <a:pt x="0" y="318516"/>
                  </a:lnTo>
                  <a:lnTo>
                    <a:pt x="1759457" y="318516"/>
                  </a:lnTo>
                  <a:lnTo>
                    <a:pt x="1759457" y="0"/>
                  </a:lnTo>
                  <a:close/>
                </a:path>
              </a:pathLst>
            </a:custGeom>
            <a:solidFill>
              <a:srgbClr val="259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55457" y="3576828"/>
              <a:ext cx="1760220" cy="318770"/>
            </a:xfrm>
            <a:custGeom>
              <a:avLst/>
              <a:gdLst/>
              <a:ahLst/>
              <a:cxnLst/>
              <a:rect l="l" t="t" r="r" b="b"/>
              <a:pathLst>
                <a:path w="1760220" h="318770">
                  <a:moveTo>
                    <a:pt x="1760220" y="0"/>
                  </a:moveTo>
                  <a:lnTo>
                    <a:pt x="0" y="0"/>
                  </a:lnTo>
                  <a:lnTo>
                    <a:pt x="0" y="318516"/>
                  </a:lnTo>
                  <a:lnTo>
                    <a:pt x="1760220" y="318516"/>
                  </a:lnTo>
                  <a:lnTo>
                    <a:pt x="1760220" y="0"/>
                  </a:lnTo>
                  <a:close/>
                </a:path>
              </a:pathLst>
            </a:custGeom>
            <a:solidFill>
              <a:srgbClr val="127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79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300" u="none" spc="-275" dirty="0">
                <a:solidFill>
                  <a:srgbClr val="252525"/>
                </a:solidFill>
              </a:rPr>
              <a:t>METHODOLOGY</a:t>
            </a:r>
            <a:endParaRPr sz="5300"/>
          </a:p>
        </p:txBody>
      </p:sp>
      <p:sp>
        <p:nvSpPr>
          <p:cNvPr id="9" name="object 9"/>
          <p:cNvSpPr txBox="1"/>
          <p:nvPr/>
        </p:nvSpPr>
        <p:spPr>
          <a:xfrm>
            <a:off x="2126742" y="1907272"/>
            <a:ext cx="2525395" cy="127254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08915" algn="ctr">
              <a:lnSpc>
                <a:spcPct val="100000"/>
              </a:lnSpc>
              <a:spcBef>
                <a:spcPts val="505"/>
              </a:spcBef>
            </a:pPr>
            <a:r>
              <a:rPr sz="1100" spc="40" dirty="0">
                <a:solidFill>
                  <a:srgbClr val="001F5F"/>
                </a:solidFill>
                <a:latin typeface="Calibri"/>
                <a:cs typeface="Calibri"/>
              </a:rPr>
              <a:t>01.</a:t>
            </a:r>
            <a:endParaRPr sz="1100">
              <a:latin typeface="Calibri"/>
              <a:cs typeface="Calibri"/>
            </a:endParaRPr>
          </a:p>
          <a:p>
            <a:pPr marL="164465" algn="ctr">
              <a:lnSpc>
                <a:spcPct val="100000"/>
              </a:lnSpc>
              <a:spcBef>
                <a:spcPts val="470"/>
              </a:spcBef>
            </a:pPr>
            <a:r>
              <a:rPr sz="1400" b="1" spc="-10" dirty="0">
                <a:latin typeface="Calibri"/>
                <a:cs typeface="Calibri"/>
              </a:rPr>
              <a:t>Exploratory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Data</a:t>
            </a:r>
            <a:r>
              <a:rPr sz="1400" b="1" spc="-6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Analysis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(EDA)</a:t>
            </a:r>
            <a:endParaRPr sz="1400">
              <a:latin typeface="Calibri"/>
              <a:cs typeface="Calibri"/>
            </a:endParaRPr>
          </a:p>
          <a:p>
            <a:pPr marR="36195" algn="ctr">
              <a:lnSpc>
                <a:spcPct val="100000"/>
              </a:lnSpc>
              <a:spcBef>
                <a:spcPts val="495"/>
              </a:spcBef>
            </a:pP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Analyzing</a:t>
            </a:r>
            <a:r>
              <a:rPr sz="12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2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Fly</a:t>
            </a:r>
            <a:r>
              <a:rPr sz="12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Atlas</a:t>
            </a:r>
            <a:r>
              <a:rPr sz="12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Calibri"/>
                <a:cs typeface="Calibri"/>
              </a:rPr>
              <a:t>transcriptomics</a:t>
            </a:r>
            <a:endParaRPr sz="1200">
              <a:latin typeface="Calibri"/>
              <a:cs typeface="Calibri"/>
            </a:endParaRPr>
          </a:p>
          <a:p>
            <a:pPr marR="36195" algn="ctr">
              <a:lnSpc>
                <a:spcPct val="100000"/>
              </a:lnSpc>
              <a:spcBef>
                <a:spcPts val="560"/>
              </a:spcBef>
            </a:pP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dataset</a:t>
            </a:r>
            <a:r>
              <a:rPr sz="12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(head</a:t>
            </a:r>
            <a:r>
              <a:rPr sz="12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cells</a:t>
            </a:r>
            <a:r>
              <a:rPr sz="12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only)</a:t>
            </a:r>
            <a:r>
              <a:rPr sz="12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2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reveal</a:t>
            </a:r>
            <a:r>
              <a:rPr sz="12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Calibri"/>
                <a:cs typeface="Calibri"/>
              </a:rPr>
              <a:t>initial</a:t>
            </a:r>
            <a:endParaRPr sz="1200">
              <a:latin typeface="Calibri"/>
              <a:cs typeface="Calibri"/>
            </a:endParaRPr>
          </a:p>
          <a:p>
            <a:pPr marR="35560" algn="ctr">
              <a:lnSpc>
                <a:spcPct val="100000"/>
              </a:lnSpc>
              <a:spcBef>
                <a:spcPts val="565"/>
              </a:spcBef>
            </a:pPr>
            <a:r>
              <a:rPr sz="1200" spc="-10" dirty="0">
                <a:solidFill>
                  <a:srgbClr val="374151"/>
                </a:solidFill>
                <a:latin typeface="Calibri"/>
                <a:cs typeface="Calibri"/>
              </a:rPr>
              <a:t>patterns.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4621" y="4131756"/>
            <a:ext cx="1986280" cy="129730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05"/>
              </a:spcBef>
            </a:pPr>
            <a:r>
              <a:rPr sz="1100" spc="40" dirty="0">
                <a:solidFill>
                  <a:srgbClr val="001F5F"/>
                </a:solidFill>
                <a:latin typeface="Calibri"/>
                <a:cs typeface="Calibri"/>
              </a:rPr>
              <a:t>02.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65"/>
              </a:spcBef>
            </a:pPr>
            <a:r>
              <a:rPr sz="1400" b="1" dirty="0">
                <a:latin typeface="Calibri"/>
                <a:cs typeface="Calibri"/>
              </a:rPr>
              <a:t>Data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Preprocessing</a:t>
            </a:r>
            <a:endParaRPr sz="1400">
              <a:latin typeface="Calibri"/>
              <a:cs typeface="Calibri"/>
            </a:endParaRPr>
          </a:p>
          <a:p>
            <a:pPr marL="12700" marR="5080" algn="ctr">
              <a:lnSpc>
                <a:spcPct val="139000"/>
              </a:lnSpc>
              <a:spcBef>
                <a:spcPts val="135"/>
              </a:spcBef>
            </a:pP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Preparing</a:t>
            </a:r>
            <a:r>
              <a:rPr sz="12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1200" spc="-10" dirty="0">
                <a:solidFill>
                  <a:srgbClr val="374151"/>
                </a:solidFill>
                <a:latin typeface="Calibri"/>
                <a:cs typeface="Calibri"/>
              </a:rPr>
              <a:t> transforming</a:t>
            </a:r>
            <a:r>
              <a:rPr sz="12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374151"/>
                </a:solidFill>
                <a:latin typeface="Calibri"/>
                <a:cs typeface="Calibri"/>
              </a:rPr>
              <a:t>raw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data</a:t>
            </a:r>
            <a:r>
              <a:rPr sz="12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into</a:t>
            </a:r>
            <a:r>
              <a:rPr sz="12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2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format</a:t>
            </a:r>
            <a:r>
              <a:rPr sz="12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fit</a:t>
            </a:r>
            <a:r>
              <a:rPr sz="12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for</a:t>
            </a:r>
            <a:r>
              <a:rPr sz="12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2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374151"/>
                </a:solidFill>
                <a:latin typeface="Calibri"/>
                <a:cs typeface="Calibri"/>
              </a:rPr>
              <a:t>1D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CNN </a:t>
            </a:r>
            <a:r>
              <a:rPr sz="1200" spc="-10" dirty="0">
                <a:solidFill>
                  <a:srgbClr val="374151"/>
                </a:solidFill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5793" y="4126376"/>
            <a:ext cx="2334895" cy="1812289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98755" algn="ctr">
              <a:lnSpc>
                <a:spcPct val="100000"/>
              </a:lnSpc>
              <a:spcBef>
                <a:spcPts val="590"/>
              </a:spcBef>
            </a:pPr>
            <a:r>
              <a:rPr sz="1100" spc="40" dirty="0">
                <a:solidFill>
                  <a:srgbClr val="001F5F"/>
                </a:solidFill>
                <a:latin typeface="Calibri"/>
                <a:cs typeface="Calibri"/>
              </a:rPr>
              <a:t>04.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sz="1400" b="1" dirty="0">
                <a:latin typeface="Calibri"/>
                <a:cs typeface="Calibri"/>
              </a:rPr>
              <a:t>Model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Evaluation/Visualization</a:t>
            </a:r>
            <a:endParaRPr sz="1400">
              <a:latin typeface="Calibri"/>
              <a:cs typeface="Calibri"/>
            </a:endParaRPr>
          </a:p>
          <a:p>
            <a:pPr marL="267970" marR="61594" algn="ctr">
              <a:lnSpc>
                <a:spcPct val="138900"/>
              </a:lnSpc>
              <a:spcBef>
                <a:spcPts val="15"/>
              </a:spcBef>
            </a:pPr>
            <a:r>
              <a:rPr sz="1200" spc="-10" dirty="0">
                <a:solidFill>
                  <a:srgbClr val="374151"/>
                </a:solidFill>
                <a:latin typeface="Calibri"/>
                <a:cs typeface="Calibri"/>
              </a:rPr>
              <a:t>Evaluating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 the</a:t>
            </a:r>
            <a:r>
              <a:rPr sz="12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Calibri"/>
                <a:cs typeface="Calibri"/>
              </a:rPr>
              <a:t>model's performance</a:t>
            </a:r>
            <a:r>
              <a:rPr sz="12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using</a:t>
            </a:r>
            <a:r>
              <a:rPr sz="12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Calibri"/>
                <a:cs typeface="Calibri"/>
              </a:rPr>
              <a:t>performance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metrics,</a:t>
            </a:r>
            <a:r>
              <a:rPr sz="12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Calibri"/>
                <a:cs typeface="Calibri"/>
              </a:rPr>
              <a:t>feature</a:t>
            </a:r>
            <a:r>
              <a:rPr sz="12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Calibri"/>
                <a:cs typeface="Calibri"/>
              </a:rPr>
              <a:t>importance </a:t>
            </a:r>
            <a:r>
              <a:rPr sz="1200" spc="-25" dirty="0">
                <a:solidFill>
                  <a:srgbClr val="374151"/>
                </a:solidFill>
                <a:latin typeface="Calibri"/>
                <a:cs typeface="Calibri"/>
              </a:rPr>
              <a:t>(SHAP,</a:t>
            </a:r>
            <a:r>
              <a:rPr sz="12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LIME),</a:t>
            </a:r>
            <a:r>
              <a:rPr sz="12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12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Calibri"/>
                <a:cs typeface="Calibri"/>
              </a:rPr>
              <a:t>general statistical</a:t>
            </a:r>
            <a:r>
              <a:rPr sz="12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Calibri"/>
                <a:cs typeface="Calibri"/>
              </a:rPr>
              <a:t>analysis.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48811" y="3305936"/>
            <a:ext cx="5311140" cy="852169"/>
            <a:chOff x="3448811" y="3305936"/>
            <a:chExt cx="5311140" cy="852169"/>
          </a:xfrm>
        </p:grpSpPr>
        <p:sp>
          <p:nvSpPr>
            <p:cNvPr id="13" name="object 13"/>
            <p:cNvSpPr/>
            <p:nvPr/>
          </p:nvSpPr>
          <p:spPr>
            <a:xfrm>
              <a:off x="3472814" y="3311270"/>
              <a:ext cx="0" cy="253365"/>
            </a:xfrm>
            <a:custGeom>
              <a:avLst/>
              <a:gdLst/>
              <a:ahLst/>
              <a:cxnLst/>
              <a:rect l="l" t="t" r="r" b="b"/>
              <a:pathLst>
                <a:path h="253364">
                  <a:moveTo>
                    <a:pt x="0" y="0"/>
                  </a:moveTo>
                  <a:lnTo>
                    <a:pt x="0" y="252983"/>
                  </a:lnTo>
                </a:path>
              </a:pathLst>
            </a:custGeom>
            <a:ln w="48006">
              <a:solidFill>
                <a:srgbClr val="4DD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32272" y="3904106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746"/>
                  </a:lnTo>
                </a:path>
              </a:pathLst>
            </a:custGeom>
            <a:ln w="48006">
              <a:solidFill>
                <a:srgbClr val="39B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76490" y="3305936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746"/>
                  </a:lnTo>
                </a:path>
              </a:pathLst>
            </a:custGeom>
            <a:ln w="48006">
              <a:solidFill>
                <a:srgbClr val="2C92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35948" y="3904106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746"/>
                  </a:lnTo>
                </a:path>
              </a:pathLst>
            </a:custGeom>
            <a:ln w="48006">
              <a:solidFill>
                <a:srgbClr val="127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876544" y="1933391"/>
            <a:ext cx="2136140" cy="123444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74295" algn="ctr">
              <a:lnSpc>
                <a:spcPct val="100000"/>
              </a:lnSpc>
              <a:spcBef>
                <a:spcPts val="509"/>
              </a:spcBef>
            </a:pPr>
            <a:r>
              <a:rPr sz="1100" spc="35" dirty="0">
                <a:solidFill>
                  <a:srgbClr val="001F5F"/>
                </a:solidFill>
                <a:latin typeface="Calibri"/>
                <a:cs typeface="Calibri"/>
              </a:rPr>
              <a:t>03.</a:t>
            </a:r>
            <a:endParaRPr sz="1100">
              <a:latin typeface="Calibri"/>
              <a:cs typeface="Calibri"/>
            </a:endParaRPr>
          </a:p>
          <a:p>
            <a:pPr marL="76835" algn="ctr">
              <a:lnSpc>
                <a:spcPct val="100000"/>
              </a:lnSpc>
              <a:spcBef>
                <a:spcPts val="465"/>
              </a:spcBef>
            </a:pPr>
            <a:r>
              <a:rPr sz="1400" b="1" dirty="0">
                <a:latin typeface="Calibri"/>
                <a:cs typeface="Calibri"/>
              </a:rPr>
              <a:t>Model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Building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Creating</a:t>
            </a:r>
            <a:r>
              <a:rPr sz="12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12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optimizing</a:t>
            </a:r>
            <a:r>
              <a:rPr sz="12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2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374151"/>
                </a:solidFill>
                <a:latin typeface="Calibri"/>
                <a:cs typeface="Calibri"/>
              </a:rPr>
              <a:t>1D</a:t>
            </a:r>
            <a:endParaRPr sz="12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55"/>
              </a:spcBef>
            </a:pPr>
            <a:r>
              <a:rPr sz="1200" spc="-10" dirty="0">
                <a:solidFill>
                  <a:srgbClr val="374151"/>
                </a:solidFill>
                <a:latin typeface="Calibri"/>
                <a:cs typeface="Calibri"/>
              </a:rPr>
              <a:t>Convolutional</a:t>
            </a:r>
            <a:r>
              <a:rPr sz="12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Neural</a:t>
            </a:r>
            <a:r>
              <a:rPr sz="12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Network</a:t>
            </a:r>
            <a:r>
              <a:rPr sz="12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discern</a:t>
            </a:r>
            <a:r>
              <a:rPr sz="1200" spc="-20" dirty="0">
                <a:solidFill>
                  <a:srgbClr val="374151"/>
                </a:solidFill>
                <a:latin typeface="Calibri"/>
                <a:cs typeface="Calibri"/>
              </a:rPr>
              <a:t> sex-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specific</a:t>
            </a:r>
            <a:r>
              <a:rPr sz="12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74151"/>
                </a:solidFill>
                <a:latin typeface="Calibri"/>
                <a:cs typeface="Calibri"/>
              </a:rPr>
              <a:t>aging</a:t>
            </a:r>
            <a:r>
              <a:rPr sz="12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Calibri"/>
                <a:cs typeface="Calibri"/>
              </a:rPr>
              <a:t>patterns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47136" y="3619730"/>
            <a:ext cx="669747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Now" pitchFamily="2" charset="77"/>
                <a:cs typeface="Calibri"/>
              </a:rPr>
              <a:t>RESEARCH</a:t>
            </a:r>
            <a:r>
              <a:rPr sz="1600" spc="-40" dirty="0">
                <a:solidFill>
                  <a:srgbClr val="FFFFFF"/>
                </a:solidFill>
                <a:latin typeface="Now" pitchFamily="2" charset="77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Now" pitchFamily="2" charset="77"/>
                <a:cs typeface="Calibri"/>
              </a:rPr>
              <a:t>OBJECTIVE:</a:t>
            </a:r>
            <a:r>
              <a:rPr sz="1600" spc="-40" dirty="0">
                <a:solidFill>
                  <a:srgbClr val="FFFFFF"/>
                </a:solidFill>
                <a:latin typeface="Now" pitchFamily="2" charset="77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Now" pitchFamily="2" charset="77"/>
                <a:cs typeface="Calibri"/>
              </a:rPr>
              <a:t>DEVELOP</a:t>
            </a:r>
            <a:r>
              <a:rPr sz="1600" spc="-35" dirty="0">
                <a:solidFill>
                  <a:srgbClr val="FFFFFF"/>
                </a:solidFill>
                <a:latin typeface="Now" pitchFamily="2" charset="77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Now" pitchFamily="2" charset="77"/>
                <a:cs typeface="Calibri"/>
              </a:rPr>
              <a:t>A</a:t>
            </a:r>
            <a:r>
              <a:rPr sz="1600" spc="-50" dirty="0">
                <a:solidFill>
                  <a:srgbClr val="FFFFFF"/>
                </a:solidFill>
                <a:latin typeface="Now" pitchFamily="2" charset="77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Now" pitchFamily="2" charset="77"/>
                <a:cs typeface="Calibri"/>
              </a:rPr>
              <a:t>PIPELINE</a:t>
            </a:r>
            <a:r>
              <a:rPr sz="1600" spc="-55" dirty="0">
                <a:solidFill>
                  <a:srgbClr val="FFFFFF"/>
                </a:solidFill>
                <a:latin typeface="Now" pitchFamily="2" charset="77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Now" pitchFamily="2" charset="77"/>
                <a:cs typeface="Calibri"/>
              </a:rPr>
              <a:t>TO</a:t>
            </a:r>
            <a:r>
              <a:rPr sz="1600" spc="-55" dirty="0">
                <a:solidFill>
                  <a:srgbClr val="FFFFFF"/>
                </a:solidFill>
                <a:latin typeface="Now" pitchFamily="2" charset="77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Now" pitchFamily="2" charset="77"/>
                <a:cs typeface="Calibri"/>
              </a:rPr>
              <a:t>PREDICT</a:t>
            </a:r>
            <a:r>
              <a:rPr sz="1600" spc="-45" dirty="0">
                <a:solidFill>
                  <a:srgbClr val="FFFFFF"/>
                </a:solidFill>
                <a:latin typeface="Now" pitchFamily="2" charset="77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Now" pitchFamily="2" charset="77"/>
                <a:cs typeface="Calibri"/>
              </a:rPr>
              <a:t>SEX_AGE</a:t>
            </a:r>
            <a:endParaRPr sz="1600" dirty="0">
              <a:latin typeface="Now" pitchFamily="2" charset="77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12241" y="432828"/>
            <a:ext cx="11358372" cy="6018276"/>
            <a:chOff x="412241" y="432828"/>
            <a:chExt cx="11358372" cy="601827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241" y="432828"/>
              <a:ext cx="11358372" cy="60182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011" y="480060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8293" y="3348228"/>
              <a:ext cx="10535920" cy="0"/>
            </a:xfrm>
            <a:custGeom>
              <a:avLst/>
              <a:gdLst/>
              <a:ahLst/>
              <a:cxnLst/>
              <a:rect l="l" t="t" r="r" b="b"/>
              <a:pathLst>
                <a:path w="10535920">
                  <a:moveTo>
                    <a:pt x="0" y="0"/>
                  </a:moveTo>
                  <a:lnTo>
                    <a:pt x="10535539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740974" y="6429762"/>
            <a:ext cx="4700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LIME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Explanations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lang="en-GB" sz="180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correct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incorrect)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5150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6062" y="483869"/>
            <a:ext cx="3413760" cy="5889625"/>
          </a:xfrm>
          <a:custGeom>
            <a:avLst/>
            <a:gdLst/>
            <a:ahLst/>
            <a:cxnLst/>
            <a:rect l="l" t="t" r="r" b="b"/>
            <a:pathLst>
              <a:path w="3413760" h="5889625">
                <a:moveTo>
                  <a:pt x="3413760" y="0"/>
                </a:moveTo>
                <a:lnTo>
                  <a:pt x="0" y="0"/>
                </a:lnTo>
                <a:lnTo>
                  <a:pt x="0" y="5889498"/>
                </a:lnTo>
                <a:lnTo>
                  <a:pt x="3413760" y="5889498"/>
                </a:lnTo>
                <a:lnTo>
                  <a:pt x="34137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2128" y="486155"/>
            <a:ext cx="3575685" cy="5888990"/>
          </a:xfrm>
          <a:custGeom>
            <a:avLst/>
            <a:gdLst/>
            <a:ahLst/>
            <a:cxnLst/>
            <a:rect l="l" t="t" r="r" b="b"/>
            <a:pathLst>
              <a:path w="3575684" h="5888990">
                <a:moveTo>
                  <a:pt x="3575304" y="0"/>
                </a:moveTo>
                <a:lnTo>
                  <a:pt x="0" y="0"/>
                </a:lnTo>
                <a:lnTo>
                  <a:pt x="0" y="5888736"/>
                </a:lnTo>
                <a:lnTo>
                  <a:pt x="3575304" y="5888736"/>
                </a:lnTo>
                <a:lnTo>
                  <a:pt x="3575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08214" y="483869"/>
            <a:ext cx="3899535" cy="2864485"/>
          </a:xfrm>
          <a:custGeom>
            <a:avLst/>
            <a:gdLst/>
            <a:ahLst/>
            <a:cxnLst/>
            <a:rect l="l" t="t" r="r" b="b"/>
            <a:pathLst>
              <a:path w="3899534" h="2864485">
                <a:moveTo>
                  <a:pt x="3899154" y="0"/>
                </a:moveTo>
                <a:lnTo>
                  <a:pt x="0" y="0"/>
                </a:lnTo>
                <a:lnTo>
                  <a:pt x="0" y="2864357"/>
                </a:lnTo>
                <a:lnTo>
                  <a:pt x="3899154" y="2864357"/>
                </a:lnTo>
                <a:lnTo>
                  <a:pt x="38991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08214" y="3509009"/>
            <a:ext cx="3899535" cy="2847975"/>
          </a:xfrm>
          <a:custGeom>
            <a:avLst/>
            <a:gdLst/>
            <a:ahLst/>
            <a:cxnLst/>
            <a:rect l="l" t="t" r="r" b="b"/>
            <a:pathLst>
              <a:path w="3899534" h="2847975">
                <a:moveTo>
                  <a:pt x="3899154" y="0"/>
                </a:moveTo>
                <a:lnTo>
                  <a:pt x="0" y="0"/>
                </a:lnTo>
                <a:lnTo>
                  <a:pt x="0" y="2847594"/>
                </a:lnTo>
                <a:lnTo>
                  <a:pt x="3899154" y="2847594"/>
                </a:lnTo>
                <a:lnTo>
                  <a:pt x="38991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73760" y="6384544"/>
            <a:ext cx="104533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Individual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plots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showcasing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importance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genes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(sex_age),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compared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ages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male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female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expression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7" name="Picture 16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442FBB68-FD9B-BC3B-7C1D-1526D6B10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56" y="586344"/>
            <a:ext cx="2252980" cy="1680795"/>
          </a:xfrm>
          <a:prstGeom prst="rect">
            <a:avLst/>
          </a:prstGeom>
        </p:spPr>
      </p:pic>
      <p:pic>
        <p:nvPicPr>
          <p:cNvPr id="19" name="Picture 18" descr="A graph with a line and a red line&#10;&#10;Description automatically generated">
            <a:extLst>
              <a:ext uri="{FF2B5EF4-FFF2-40B4-BE49-F238E27FC236}">
                <a16:creationId xmlns:a16="http://schemas.microsoft.com/office/drawing/2014/main" id="{DF4EF9BA-4DF9-5694-79FF-B2991F05D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56" y="2421845"/>
            <a:ext cx="2252981" cy="1680795"/>
          </a:xfrm>
          <a:prstGeom prst="rect">
            <a:avLst/>
          </a:prstGeom>
        </p:spPr>
      </p:pic>
      <p:pic>
        <p:nvPicPr>
          <p:cNvPr id="21" name="Picture 2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C50A97B4-F2C4-8282-A3CD-85BF1B28B4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67" y="4318307"/>
            <a:ext cx="2416156" cy="1802529"/>
          </a:xfrm>
          <a:prstGeom prst="rect">
            <a:avLst/>
          </a:prstGeom>
        </p:spPr>
      </p:pic>
      <p:pic>
        <p:nvPicPr>
          <p:cNvPr id="23" name="Picture 2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EB2C6466-088C-8FEB-9AF7-FA64BC2D9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576" y="581630"/>
            <a:ext cx="2339519" cy="1745356"/>
          </a:xfrm>
          <a:prstGeom prst="rect">
            <a:avLst/>
          </a:prstGeom>
        </p:spPr>
      </p:pic>
      <p:pic>
        <p:nvPicPr>
          <p:cNvPr id="25" name="Picture 24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F3D73280-27EE-3416-D1F6-05A39D75B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575" y="2458036"/>
            <a:ext cx="2339519" cy="1745356"/>
          </a:xfrm>
          <a:prstGeom prst="rect">
            <a:avLst/>
          </a:prstGeom>
        </p:spPr>
      </p:pic>
      <p:pic>
        <p:nvPicPr>
          <p:cNvPr id="27" name="Picture 26" descr="A graph with a red and blue line&#10;&#10;Description automatically generated">
            <a:extLst>
              <a:ext uri="{FF2B5EF4-FFF2-40B4-BE49-F238E27FC236}">
                <a16:creationId xmlns:a16="http://schemas.microsoft.com/office/drawing/2014/main" id="{ED5C779C-357C-F90C-3814-F882137A7D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248" y="4355758"/>
            <a:ext cx="2482174" cy="1851781"/>
          </a:xfrm>
          <a:prstGeom prst="rect">
            <a:avLst/>
          </a:prstGeom>
        </p:spPr>
      </p:pic>
      <p:pic>
        <p:nvPicPr>
          <p:cNvPr id="29" name="Picture 28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9549189F-B7E4-BF9E-FE6C-B8E8CA9143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901" y="559682"/>
            <a:ext cx="3595348" cy="2682244"/>
          </a:xfrm>
          <a:prstGeom prst="rect">
            <a:avLst/>
          </a:prstGeom>
        </p:spPr>
      </p:pic>
      <p:pic>
        <p:nvPicPr>
          <p:cNvPr id="31" name="Picture 3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7111F2C-AC3B-BD5F-B6F6-B08B37BB49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062" y="3701508"/>
            <a:ext cx="3054022" cy="227839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166234" y="1573911"/>
            <a:ext cx="0" cy="3710304"/>
          </a:xfrm>
          <a:custGeom>
            <a:avLst/>
            <a:gdLst/>
            <a:ahLst/>
            <a:cxnLst/>
            <a:rect l="l" t="t" r="r" b="b"/>
            <a:pathLst>
              <a:path h="3710304">
                <a:moveTo>
                  <a:pt x="0" y="0"/>
                </a:moveTo>
                <a:lnTo>
                  <a:pt x="0" y="37101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96046" y="1573911"/>
            <a:ext cx="0" cy="3710304"/>
          </a:xfrm>
          <a:custGeom>
            <a:avLst/>
            <a:gdLst/>
            <a:ahLst/>
            <a:cxnLst/>
            <a:rect l="l" t="t" r="r" b="b"/>
            <a:pathLst>
              <a:path h="3710304">
                <a:moveTo>
                  <a:pt x="0" y="0"/>
                </a:moveTo>
                <a:lnTo>
                  <a:pt x="0" y="37101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584C5435-B52B-1CCF-553E-CDE32B74A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95" y="104763"/>
            <a:ext cx="2240839" cy="1671738"/>
          </a:xfrm>
          <a:prstGeom prst="rect">
            <a:avLst/>
          </a:prstGeom>
        </p:spPr>
      </p:pic>
      <p:pic>
        <p:nvPicPr>
          <p:cNvPr id="12" name="Picture 11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037AEF7A-9255-2E98-7343-E921640EF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0" y="1840365"/>
            <a:ext cx="2240839" cy="1671737"/>
          </a:xfrm>
          <a:prstGeom prst="rect">
            <a:avLst/>
          </a:prstGeom>
        </p:spPr>
      </p:pic>
      <p:pic>
        <p:nvPicPr>
          <p:cNvPr id="14" name="Picture 13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BA1A4B9D-B66A-0306-A3EB-EE2C8D2A6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99" y="1761288"/>
            <a:ext cx="2267523" cy="1691644"/>
          </a:xfrm>
          <a:prstGeom prst="rect">
            <a:avLst/>
          </a:prstGeom>
        </p:spPr>
      </p:pic>
      <p:pic>
        <p:nvPicPr>
          <p:cNvPr id="16" name="Picture 15" descr="A graph with red and blue lines and numbers&#10;&#10;Description automatically generated">
            <a:extLst>
              <a:ext uri="{FF2B5EF4-FFF2-40B4-BE49-F238E27FC236}">
                <a16:creationId xmlns:a16="http://schemas.microsoft.com/office/drawing/2014/main" id="{840246EE-19E2-B335-B5BF-ED3F8F8B29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996" y="5182089"/>
            <a:ext cx="2215790" cy="1653051"/>
          </a:xfrm>
          <a:prstGeom prst="rect">
            <a:avLst/>
          </a:prstGeom>
        </p:spPr>
      </p:pic>
      <p:pic>
        <p:nvPicPr>
          <p:cNvPr id="18" name="Picture 17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E82E4E49-2921-205E-7391-27D0A3BA10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521" y="3579754"/>
            <a:ext cx="2164722" cy="1614952"/>
          </a:xfrm>
          <a:prstGeom prst="rect">
            <a:avLst/>
          </a:prstGeom>
        </p:spPr>
      </p:pic>
      <p:pic>
        <p:nvPicPr>
          <p:cNvPr id="20" name="Picture 19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AD4B3EF5-C615-E2D7-0D42-76650144F7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90" y="5253329"/>
            <a:ext cx="2120300" cy="1581811"/>
          </a:xfrm>
          <a:prstGeom prst="rect">
            <a:avLst/>
          </a:prstGeom>
        </p:spPr>
      </p:pic>
      <p:pic>
        <p:nvPicPr>
          <p:cNvPr id="22" name="Picture 21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C3CB739-C653-D70C-1CD9-697CF622B7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99" y="38100"/>
            <a:ext cx="2267522" cy="1691643"/>
          </a:xfrm>
          <a:prstGeom prst="rect">
            <a:avLst/>
          </a:prstGeom>
        </p:spPr>
      </p:pic>
      <p:pic>
        <p:nvPicPr>
          <p:cNvPr id="24" name="Picture 23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81DAB9D0-0F52-8DE6-09B5-D0B6C0394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593" y="3525421"/>
            <a:ext cx="2219504" cy="1655820"/>
          </a:xfrm>
          <a:prstGeom prst="rect">
            <a:avLst/>
          </a:prstGeom>
        </p:spPr>
      </p:pic>
      <p:pic>
        <p:nvPicPr>
          <p:cNvPr id="26" name="Picture 25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437DA44D-C063-0563-B59F-82A1A882AA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895" y="5194706"/>
            <a:ext cx="2188677" cy="1632823"/>
          </a:xfrm>
          <a:prstGeom prst="rect">
            <a:avLst/>
          </a:prstGeom>
        </p:spPr>
      </p:pic>
      <p:pic>
        <p:nvPicPr>
          <p:cNvPr id="28" name="Picture 27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F8F6959-D7AD-C9E2-6625-D81DDAE1FB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5" y="3591810"/>
            <a:ext cx="2120300" cy="1581811"/>
          </a:xfrm>
          <a:prstGeom prst="rect">
            <a:avLst/>
          </a:prstGeom>
        </p:spPr>
      </p:pic>
      <p:pic>
        <p:nvPicPr>
          <p:cNvPr id="30" name="Picture 29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65CAE7BD-91F0-3175-8C4F-953E145D0D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677" y="127623"/>
            <a:ext cx="2404903" cy="1794134"/>
          </a:xfrm>
          <a:prstGeom prst="rect">
            <a:avLst/>
          </a:prstGeom>
        </p:spPr>
      </p:pic>
      <p:pic>
        <p:nvPicPr>
          <p:cNvPr id="32" name="Picture 31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B9095694-4022-68A1-D25A-81451065C0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2" y="1877303"/>
            <a:ext cx="2275378" cy="16975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166234" y="1573911"/>
            <a:ext cx="0" cy="3710304"/>
          </a:xfrm>
          <a:custGeom>
            <a:avLst/>
            <a:gdLst/>
            <a:ahLst/>
            <a:cxnLst/>
            <a:rect l="l" t="t" r="r" b="b"/>
            <a:pathLst>
              <a:path h="3710304">
                <a:moveTo>
                  <a:pt x="0" y="0"/>
                </a:moveTo>
                <a:lnTo>
                  <a:pt x="0" y="37101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96046" y="1573911"/>
            <a:ext cx="0" cy="3710304"/>
          </a:xfrm>
          <a:custGeom>
            <a:avLst/>
            <a:gdLst/>
            <a:ahLst/>
            <a:cxnLst/>
            <a:rect l="l" t="t" r="r" b="b"/>
            <a:pathLst>
              <a:path h="3710304">
                <a:moveTo>
                  <a:pt x="0" y="0"/>
                </a:moveTo>
                <a:lnTo>
                  <a:pt x="0" y="37101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4B8073CB-202F-7EAC-F878-EC9B39D94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40" y="1345345"/>
            <a:ext cx="5382528" cy="3938744"/>
          </a:xfrm>
          <a:prstGeom prst="rect">
            <a:avLst/>
          </a:prstGeom>
        </p:spPr>
      </p:pic>
      <p:pic>
        <p:nvPicPr>
          <p:cNvPr id="7" name="Picture 6" descr="A graph of colored dots&#10;&#10;Description automatically generated">
            <a:extLst>
              <a:ext uri="{FF2B5EF4-FFF2-40B4-BE49-F238E27FC236}">
                <a16:creationId xmlns:a16="http://schemas.microsoft.com/office/drawing/2014/main" id="{510445D8-2BD6-7A9D-6A27-A810B342C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2" y="1345345"/>
            <a:ext cx="5382528" cy="393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59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659" y="1221486"/>
            <a:ext cx="782955" cy="0"/>
          </a:xfrm>
          <a:custGeom>
            <a:avLst/>
            <a:gdLst/>
            <a:ahLst/>
            <a:cxnLst/>
            <a:rect l="l" t="t" r="r" b="b"/>
            <a:pathLst>
              <a:path w="782955">
                <a:moveTo>
                  <a:pt x="0" y="0"/>
                </a:moveTo>
                <a:lnTo>
                  <a:pt x="782574" y="0"/>
                </a:lnTo>
              </a:path>
            </a:pathLst>
          </a:custGeom>
          <a:ln w="105155">
            <a:solidFill>
              <a:srgbClr val="2B2D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z="3950" u="none" dirty="0">
                <a:solidFill>
                  <a:srgbClr val="2B2D30"/>
                </a:solidFill>
              </a:rPr>
              <a:t>NEXT</a:t>
            </a:r>
            <a:r>
              <a:rPr sz="3950" u="none" spc="160" dirty="0">
                <a:solidFill>
                  <a:srgbClr val="2B2D30"/>
                </a:solidFill>
              </a:rPr>
              <a:t> </a:t>
            </a:r>
            <a:r>
              <a:rPr sz="3950" u="none" spc="-20" dirty="0">
                <a:solidFill>
                  <a:srgbClr val="2B2D30"/>
                </a:solidFill>
              </a:rPr>
              <a:t>STEPS</a:t>
            </a:r>
            <a:endParaRPr sz="3950"/>
          </a:p>
        </p:txBody>
      </p:sp>
      <p:sp>
        <p:nvSpPr>
          <p:cNvPr id="4" name="object 4"/>
          <p:cNvSpPr txBox="1"/>
          <p:nvPr/>
        </p:nvSpPr>
        <p:spPr>
          <a:xfrm>
            <a:off x="7296404" y="2339340"/>
            <a:ext cx="3812540" cy="982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B2D30"/>
                </a:solidFill>
                <a:latin typeface="Calibri"/>
                <a:cs typeface="Calibri"/>
              </a:rPr>
              <a:t>Diversified</a:t>
            </a:r>
            <a:r>
              <a:rPr sz="2400" b="1" spc="120" dirty="0">
                <a:solidFill>
                  <a:srgbClr val="2B2D3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B2D30"/>
                </a:solidFill>
                <a:latin typeface="Calibri"/>
                <a:cs typeface="Calibri"/>
              </a:rPr>
              <a:t>Datasets</a:t>
            </a:r>
            <a:endParaRPr sz="2400">
              <a:latin typeface="Calibri"/>
              <a:cs typeface="Calibri"/>
            </a:endParaRPr>
          </a:p>
          <a:p>
            <a:pPr marL="53975" marR="5080">
              <a:lnSpc>
                <a:spcPct val="100000"/>
              </a:lnSpc>
              <a:spcBef>
                <a:spcPts val="1300"/>
              </a:spcBef>
            </a:pPr>
            <a:r>
              <a:rPr sz="1400" dirty="0">
                <a:latin typeface="Calibri"/>
                <a:cs typeface="Calibri"/>
              </a:rPr>
              <a:t>Aim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model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wider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range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datasets </a:t>
            </a:r>
            <a:r>
              <a:rPr sz="1400" dirty="0">
                <a:latin typeface="Calibri"/>
                <a:cs typeface="Calibri"/>
              </a:rPr>
              <a:t>collected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IISAGE.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473" y="2595372"/>
            <a:ext cx="569214" cy="5699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3276" y="2510158"/>
            <a:ext cx="641430" cy="64210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84122" y="2330450"/>
            <a:ext cx="5020945" cy="2927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Hyperparameter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Tuning</a:t>
            </a:r>
            <a:endParaRPr sz="2400">
              <a:latin typeface="Calibri"/>
              <a:cs typeface="Calibri"/>
            </a:endParaRPr>
          </a:p>
          <a:p>
            <a:pPr marL="54610" marR="840740">
              <a:lnSpc>
                <a:spcPct val="100000"/>
              </a:lnSpc>
              <a:spcBef>
                <a:spcPts val="1310"/>
              </a:spcBef>
            </a:pPr>
            <a:r>
              <a:rPr sz="1400" dirty="0">
                <a:latin typeface="Calibri"/>
                <a:cs typeface="Calibri"/>
              </a:rPr>
              <a:t>Plans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introduce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automated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hyperparameter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tuning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for </a:t>
            </a:r>
            <a:r>
              <a:rPr sz="1400" dirty="0">
                <a:latin typeface="Calibri"/>
                <a:cs typeface="Calibri"/>
              </a:rPr>
              <a:t>better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model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performance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despite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its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computational </a:t>
            </a:r>
            <a:r>
              <a:rPr sz="1400" dirty="0">
                <a:latin typeface="Calibri"/>
                <a:cs typeface="Calibri"/>
              </a:rPr>
              <a:t>heaviness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time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consumption.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30"/>
              </a:spcBef>
            </a:pPr>
            <a:endParaRPr sz="1400">
              <a:latin typeface="Calibri"/>
              <a:cs typeface="Calibri"/>
            </a:endParaRPr>
          </a:p>
          <a:p>
            <a:pPr marL="2667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Further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Genomic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  <a:p>
            <a:pPr marL="20955" marR="5080">
              <a:lnSpc>
                <a:spcPct val="100000"/>
              </a:lnSpc>
              <a:spcBef>
                <a:spcPts val="1580"/>
              </a:spcBef>
            </a:pPr>
            <a:r>
              <a:rPr sz="1400" spc="-75" dirty="0">
                <a:latin typeface="Calibri"/>
                <a:cs typeface="Calibri"/>
              </a:rPr>
              <a:t>To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discern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roles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key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genes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sexual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dimorphisms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ageing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flies,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it's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essential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delve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existing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literature,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analyse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biological </a:t>
            </a:r>
            <a:r>
              <a:rPr sz="1400" dirty="0">
                <a:latin typeface="Calibri"/>
                <a:cs typeface="Calibri"/>
              </a:rPr>
              <a:t>functions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using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tools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like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GO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KEGG,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validate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findings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through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lab </a:t>
            </a:r>
            <a:r>
              <a:rPr sz="1400" spc="-10" dirty="0">
                <a:latin typeface="Calibri"/>
                <a:cs typeface="Calibri"/>
              </a:rPr>
              <a:t>experiments,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collaborate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genetics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fly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biology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experts.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4272" y="3992208"/>
            <a:ext cx="614000" cy="614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5330" rIns="0" bIns="0" rtlCol="0">
            <a:spAutoFit/>
          </a:bodyPr>
          <a:lstStyle/>
          <a:p>
            <a:pPr marL="2912745">
              <a:lnSpc>
                <a:spcPct val="100000"/>
              </a:lnSpc>
              <a:spcBef>
                <a:spcPts val="95"/>
              </a:spcBef>
            </a:pPr>
            <a:r>
              <a:rPr dirty="0"/>
              <a:t>PRIOR</a:t>
            </a:r>
            <a:r>
              <a:rPr spc="-85" dirty="0"/>
              <a:t> </a:t>
            </a:r>
            <a:r>
              <a:rPr dirty="0"/>
              <a:t>WORKS</a:t>
            </a:r>
            <a:r>
              <a:rPr spc="-75" dirty="0"/>
              <a:t> </a:t>
            </a:r>
            <a:r>
              <a:rPr dirty="0"/>
              <a:t>AND</a:t>
            </a:r>
            <a:r>
              <a:rPr spc="-95" dirty="0"/>
              <a:t> </a:t>
            </a:r>
            <a:r>
              <a:rPr spc="-10" dirty="0"/>
              <a:t>METHODS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8555" y="1881886"/>
            <a:ext cx="5623560" cy="3592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indent="-88900">
              <a:lnSpc>
                <a:spcPct val="100000"/>
              </a:lnSpc>
              <a:spcBef>
                <a:spcPts val="100"/>
              </a:spcBef>
              <a:buSzPct val="94444"/>
              <a:buFont typeface="Arial"/>
              <a:buChar char="•"/>
              <a:tabLst>
                <a:tab pos="91440" algn="l"/>
              </a:tabLst>
            </a:pP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López-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Otín</a:t>
            </a:r>
            <a:r>
              <a:rPr sz="1800" b="1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et</a:t>
            </a:r>
            <a:r>
              <a:rPr sz="1800" b="1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al.:</a:t>
            </a:r>
            <a:r>
              <a:rPr sz="1800" b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Detailed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biological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processes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associated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with</a:t>
            </a:r>
            <a:r>
              <a:rPr sz="18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aging.</a:t>
            </a:r>
            <a:endParaRPr sz="1800">
              <a:latin typeface="Calibri"/>
              <a:cs typeface="Calibri"/>
            </a:endParaRPr>
          </a:p>
          <a:p>
            <a:pPr marL="12700" marR="188595" indent="-10160">
              <a:lnSpc>
                <a:spcPct val="100000"/>
              </a:lnSpc>
              <a:spcBef>
                <a:spcPts val="2160"/>
              </a:spcBef>
              <a:buSzPct val="94444"/>
              <a:buFont typeface="Arial"/>
              <a:buChar char="•"/>
              <a:tabLst>
                <a:tab pos="91440" algn="l"/>
              </a:tabLst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	Zhou</a:t>
            </a:r>
            <a:r>
              <a:rPr sz="1800" b="1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1800" b="1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374151"/>
                </a:solidFill>
                <a:latin typeface="Calibri"/>
                <a:cs typeface="Calibri"/>
              </a:rPr>
              <a:t>Troyanskaya:</a:t>
            </a:r>
            <a:r>
              <a:rPr sz="1800" b="1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DeepSEA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utilizes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CNN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predict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functional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effects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non-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coding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genomic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variants.</a:t>
            </a:r>
            <a:endParaRPr sz="1800">
              <a:latin typeface="Calibri"/>
              <a:cs typeface="Calibri"/>
            </a:endParaRPr>
          </a:p>
          <a:p>
            <a:pPr marL="12700" marR="5080" indent="-10160">
              <a:lnSpc>
                <a:spcPct val="100000"/>
              </a:lnSpc>
              <a:spcBef>
                <a:spcPts val="2160"/>
              </a:spcBef>
              <a:buSzPct val="94444"/>
              <a:buFont typeface="Arial"/>
              <a:buChar char="•"/>
              <a:tabLst>
                <a:tab pos="91440" algn="l"/>
              </a:tabLst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	Ji</a:t>
            </a:r>
            <a:r>
              <a:rPr sz="1800" b="1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et</a:t>
            </a:r>
            <a:r>
              <a:rPr sz="1800" b="1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al.:</a:t>
            </a:r>
            <a:r>
              <a:rPr sz="1800" b="1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DNABERT,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an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adaptation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BERT,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captures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patterns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DNA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sequences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for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genomics</a:t>
            </a:r>
            <a:r>
              <a:rPr sz="18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tasks.</a:t>
            </a:r>
            <a:endParaRPr sz="1800">
              <a:latin typeface="Calibri"/>
              <a:cs typeface="Calibri"/>
            </a:endParaRPr>
          </a:p>
          <a:p>
            <a:pPr marL="12700" marR="91440" indent="-10160">
              <a:lnSpc>
                <a:spcPct val="100000"/>
              </a:lnSpc>
              <a:spcBef>
                <a:spcPts val="2160"/>
              </a:spcBef>
              <a:buSzPct val="94444"/>
              <a:buFont typeface="Arial"/>
              <a:buChar char="•"/>
              <a:tabLst>
                <a:tab pos="91440" algn="l"/>
              </a:tabLst>
            </a:pPr>
            <a:r>
              <a:rPr sz="1800" b="1" i="1" dirty="0">
                <a:solidFill>
                  <a:srgbClr val="374151"/>
                </a:solidFill>
                <a:latin typeface="Calibri"/>
                <a:cs typeface="Calibri"/>
              </a:rPr>
              <a:t>	Avsec</a:t>
            </a:r>
            <a:r>
              <a:rPr sz="1800" b="1" i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374151"/>
                </a:solidFill>
                <a:latin typeface="Calibri"/>
                <a:cs typeface="Calibri"/>
              </a:rPr>
              <a:t>et</a:t>
            </a:r>
            <a:r>
              <a:rPr sz="1800" b="1" i="1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374151"/>
                </a:solidFill>
                <a:latin typeface="Calibri"/>
                <a:cs typeface="Calibri"/>
              </a:rPr>
              <a:t>al.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:</a:t>
            </a:r>
            <a:r>
              <a:rPr sz="1800" b="1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Introduces</a:t>
            </a:r>
            <a:r>
              <a:rPr sz="18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Enformer,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new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deep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learning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model,</a:t>
            </a:r>
            <a:r>
              <a:rPr sz="18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that</a:t>
            </a:r>
            <a:r>
              <a:rPr sz="1800" spc="-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integrates</a:t>
            </a:r>
            <a:r>
              <a:rPr sz="18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long-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range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genomic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data</a:t>
            </a:r>
            <a:r>
              <a:rPr sz="18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8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enhance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gene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expression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prediction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from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DNA,</a:t>
            </a:r>
            <a:r>
              <a:rPr sz="18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aiding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disease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association</a:t>
            </a:r>
            <a:r>
              <a:rPr sz="1800" spc="-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mapping</a:t>
            </a:r>
            <a:r>
              <a:rPr sz="18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cis-regulatory</a:t>
            </a:r>
            <a:r>
              <a:rPr sz="1800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evolution</a:t>
            </a:r>
            <a:r>
              <a:rPr sz="18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insights.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34988" y="1875536"/>
            <a:ext cx="5010785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indent="-88900">
              <a:lnSpc>
                <a:spcPct val="100000"/>
              </a:lnSpc>
              <a:spcBef>
                <a:spcPts val="100"/>
              </a:spcBef>
              <a:buSzPct val="94444"/>
              <a:buFont typeface="Arial"/>
              <a:buChar char="•"/>
              <a:tabLst>
                <a:tab pos="91440" algn="l"/>
              </a:tabLst>
            </a:pPr>
            <a:r>
              <a:rPr sz="1800" b="1" spc="-25" dirty="0">
                <a:solidFill>
                  <a:srgbClr val="374151"/>
                </a:solidFill>
                <a:latin typeface="Calibri"/>
                <a:cs typeface="Calibri"/>
              </a:rPr>
              <a:t>Tan</a:t>
            </a:r>
            <a:r>
              <a:rPr sz="1800" b="1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et</a:t>
            </a:r>
            <a:r>
              <a:rPr sz="1800" b="1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al.:</a:t>
            </a:r>
            <a:r>
              <a:rPr sz="1800" b="1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Investigated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use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denoising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autoencoders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for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gene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expression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marL="12700" marR="321945" indent="-10160">
              <a:lnSpc>
                <a:spcPct val="100000"/>
              </a:lnSpc>
              <a:spcBef>
                <a:spcPts val="2160"/>
              </a:spcBef>
              <a:buSzPct val="94444"/>
              <a:buFont typeface="Arial"/>
              <a:buChar char="•"/>
              <a:tabLst>
                <a:tab pos="91440" algn="l"/>
              </a:tabLst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	Eraslan</a:t>
            </a:r>
            <a:r>
              <a:rPr sz="1800" b="1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et</a:t>
            </a:r>
            <a:r>
              <a:rPr sz="1800" b="1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al.:</a:t>
            </a:r>
            <a:r>
              <a:rPr sz="1800" b="1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Delved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into</a:t>
            </a:r>
            <a:r>
              <a:rPr sz="18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application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deep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learning</a:t>
            </a:r>
            <a:r>
              <a:rPr sz="18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18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genomics,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focusing</a:t>
            </a:r>
            <a:r>
              <a:rPr sz="18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on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1D</a:t>
            </a:r>
            <a:r>
              <a:rPr sz="18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CNNs.</a:t>
            </a:r>
            <a:endParaRPr sz="1800">
              <a:latin typeface="Calibri"/>
              <a:cs typeface="Calibri"/>
            </a:endParaRPr>
          </a:p>
          <a:p>
            <a:pPr marL="12700" marR="5080" indent="-10160">
              <a:lnSpc>
                <a:spcPct val="100000"/>
              </a:lnSpc>
              <a:spcBef>
                <a:spcPts val="2160"/>
              </a:spcBef>
              <a:buSzPct val="94444"/>
              <a:buFont typeface="Arial"/>
              <a:buChar char="•"/>
              <a:tabLst>
                <a:tab pos="91440" algn="l"/>
              </a:tabLst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	Alipanahi</a:t>
            </a:r>
            <a:r>
              <a:rPr sz="1800" b="1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et</a:t>
            </a:r>
            <a:r>
              <a:rPr sz="1800" b="1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al.:</a:t>
            </a:r>
            <a:r>
              <a:rPr sz="1800" b="1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Presented</a:t>
            </a:r>
            <a:r>
              <a:rPr sz="18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DeepBind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method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for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genomic</a:t>
            </a:r>
            <a:r>
              <a:rPr sz="1800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sequence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analysis.</a:t>
            </a:r>
            <a:endParaRPr sz="1800">
              <a:latin typeface="Calibri"/>
              <a:cs typeface="Calibri"/>
            </a:endParaRPr>
          </a:p>
          <a:p>
            <a:pPr marL="12700" marR="650240" indent="-10160">
              <a:lnSpc>
                <a:spcPct val="100000"/>
              </a:lnSpc>
              <a:spcBef>
                <a:spcPts val="2160"/>
              </a:spcBef>
              <a:buSzPct val="94444"/>
              <a:buFont typeface="Arial"/>
              <a:buChar char="•"/>
              <a:tabLst>
                <a:tab pos="91440" algn="l"/>
              </a:tabLst>
            </a:pPr>
            <a:r>
              <a:rPr sz="1800" b="1" i="1" spc="-10" dirty="0">
                <a:solidFill>
                  <a:srgbClr val="374151"/>
                </a:solidFill>
                <a:latin typeface="Calibri"/>
                <a:cs typeface="Calibri"/>
              </a:rPr>
              <a:t>	Bronikowski</a:t>
            </a:r>
            <a:r>
              <a:rPr sz="1800" b="1" i="1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374151"/>
                </a:solidFill>
                <a:latin typeface="Calibri"/>
                <a:cs typeface="Calibri"/>
              </a:rPr>
              <a:t>et</a:t>
            </a:r>
            <a:r>
              <a:rPr sz="1800" b="1" i="1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374151"/>
                </a:solidFill>
                <a:latin typeface="Calibri"/>
                <a:cs typeface="Calibri"/>
              </a:rPr>
              <a:t>al.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:</a:t>
            </a:r>
            <a:r>
              <a:rPr sz="1800" b="1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Provided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comprehensive perspective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on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sex-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specific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ageing.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1390" y="956056"/>
            <a:ext cx="30562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u="sng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CONCLUSION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698"/>
            <a:ext cx="6116570" cy="6845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39370" algn="ctr">
              <a:lnSpc>
                <a:spcPct val="100000"/>
              </a:lnSpc>
              <a:spcBef>
                <a:spcPts val="935"/>
              </a:spcBef>
            </a:pPr>
            <a:r>
              <a:rPr dirty="0"/>
              <a:t>Key</a:t>
            </a:r>
            <a:r>
              <a:rPr spc="-65" dirty="0"/>
              <a:t> </a:t>
            </a:r>
            <a:r>
              <a:rPr spc="-10" dirty="0"/>
              <a:t>Points</a:t>
            </a:r>
          </a:p>
          <a:p>
            <a:pPr marL="241300" marR="508634" indent="-228600">
              <a:lnSpc>
                <a:spcPts val="1510"/>
              </a:lnSpc>
              <a:spcBef>
                <a:spcPts val="1025"/>
              </a:spcBef>
              <a:buChar char="-"/>
              <a:tabLst>
                <a:tab pos="241300" algn="l"/>
              </a:tabLst>
            </a:pPr>
            <a:r>
              <a:rPr b="0" dirty="0">
                <a:latin typeface="Calibri"/>
                <a:cs typeface="Calibri"/>
              </a:rPr>
              <a:t>Developed</a:t>
            </a:r>
            <a:r>
              <a:rPr b="0" spc="-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</a:t>
            </a:r>
            <a:r>
              <a:rPr b="0" spc="-4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powerful</a:t>
            </a:r>
            <a:r>
              <a:rPr b="0" spc="-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pipeline</a:t>
            </a:r>
            <a:r>
              <a:rPr b="0" spc="-1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to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analyse</a:t>
            </a:r>
            <a:r>
              <a:rPr b="0" spc="-2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high-dimensional </a:t>
            </a:r>
            <a:r>
              <a:rPr b="0" dirty="0">
                <a:latin typeface="Calibri"/>
                <a:cs typeface="Calibri"/>
              </a:rPr>
              <a:t>genomics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data.</a:t>
            </a:r>
          </a:p>
          <a:p>
            <a:pPr marL="241300" marR="13335" indent="-228600">
              <a:lnSpc>
                <a:spcPts val="1510"/>
              </a:lnSpc>
              <a:spcBef>
                <a:spcPts val="1005"/>
              </a:spcBef>
              <a:buChar char="-"/>
              <a:tabLst>
                <a:tab pos="241300" algn="l"/>
              </a:tabLst>
            </a:pPr>
            <a:r>
              <a:rPr b="0" dirty="0">
                <a:latin typeface="Calibri"/>
                <a:cs typeface="Calibri"/>
              </a:rPr>
              <a:t>Deep</a:t>
            </a:r>
            <a:r>
              <a:rPr b="0" spc="-2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learning-</a:t>
            </a:r>
            <a:r>
              <a:rPr b="0" dirty="0">
                <a:latin typeface="Calibri"/>
                <a:cs typeface="Calibri"/>
              </a:rPr>
              <a:t>based</a:t>
            </a:r>
            <a:r>
              <a:rPr b="0" spc="-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1D</a:t>
            </a:r>
            <a:r>
              <a:rPr b="0" spc="-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CNN</a:t>
            </a:r>
            <a:r>
              <a:rPr b="0" spc="-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model</a:t>
            </a:r>
            <a:r>
              <a:rPr b="0" spc="-2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effectively</a:t>
            </a:r>
            <a:r>
              <a:rPr b="0" spc="-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recognized intricate</a:t>
            </a:r>
            <a:r>
              <a:rPr b="0" spc="-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data</a:t>
            </a:r>
            <a:r>
              <a:rPr b="0" spc="-3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patterns,</a:t>
            </a:r>
            <a:r>
              <a:rPr b="0" spc="-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enabling</a:t>
            </a:r>
            <a:r>
              <a:rPr b="0" spc="-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precise</a:t>
            </a:r>
            <a:r>
              <a:rPr b="0" spc="-3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predictions</a:t>
            </a:r>
            <a:r>
              <a:rPr b="0" spc="-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about</a:t>
            </a:r>
            <a:r>
              <a:rPr b="0" spc="-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sex</a:t>
            </a:r>
            <a:r>
              <a:rPr b="0" spc="-30" dirty="0">
                <a:latin typeface="Calibri"/>
                <a:cs typeface="Calibri"/>
              </a:rPr>
              <a:t> </a:t>
            </a:r>
            <a:r>
              <a:rPr b="0" spc="-25" dirty="0">
                <a:latin typeface="Calibri"/>
                <a:cs typeface="Calibri"/>
              </a:rPr>
              <a:t>and </a:t>
            </a:r>
            <a:r>
              <a:rPr b="0" dirty="0">
                <a:latin typeface="Calibri"/>
                <a:cs typeface="Calibri"/>
              </a:rPr>
              <a:t>age</a:t>
            </a:r>
            <a:r>
              <a:rPr b="0" spc="-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from</a:t>
            </a:r>
            <a:r>
              <a:rPr b="0" spc="-3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gene</a:t>
            </a:r>
            <a:r>
              <a:rPr b="0" spc="-3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expression</a:t>
            </a:r>
            <a:r>
              <a:rPr b="0" spc="-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profiles.</a:t>
            </a:r>
          </a:p>
          <a:p>
            <a:pPr marL="241300" marR="500380" indent="-228600">
              <a:lnSpc>
                <a:spcPts val="1510"/>
              </a:lnSpc>
              <a:spcBef>
                <a:spcPts val="1000"/>
              </a:spcBef>
              <a:buChar char="-"/>
              <a:tabLst>
                <a:tab pos="241300" algn="l"/>
              </a:tabLst>
            </a:pPr>
            <a:r>
              <a:rPr b="0" spc="-10" dirty="0">
                <a:latin typeface="Calibri"/>
                <a:cs typeface="Calibri"/>
              </a:rPr>
              <a:t>Feature</a:t>
            </a:r>
            <a:r>
              <a:rPr b="0" spc="-4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Importance</a:t>
            </a:r>
            <a:r>
              <a:rPr b="0" spc="-4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gives</a:t>
            </a:r>
            <a:r>
              <a:rPr b="0" spc="-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insight</a:t>
            </a:r>
            <a:r>
              <a:rPr b="0" spc="-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into</a:t>
            </a:r>
            <a:r>
              <a:rPr b="0" spc="-3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which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genes</a:t>
            </a:r>
            <a:r>
              <a:rPr b="0" spc="-4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are</a:t>
            </a:r>
            <a:r>
              <a:rPr b="0" spc="-40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most </a:t>
            </a:r>
            <a:r>
              <a:rPr b="0" spc="-10" dirty="0">
                <a:latin typeface="Calibri"/>
                <a:cs typeface="Calibri"/>
              </a:rPr>
              <a:t>important.</a:t>
            </a:r>
          </a:p>
          <a:p>
            <a:pPr marL="238760" marR="368300" indent="-226060" algn="just">
              <a:lnSpc>
                <a:spcPct val="90100"/>
              </a:lnSpc>
              <a:spcBef>
                <a:spcPts val="980"/>
              </a:spcBef>
              <a:buChar char="-"/>
              <a:tabLst>
                <a:tab pos="241300" algn="l"/>
              </a:tabLst>
            </a:pPr>
            <a:r>
              <a:rPr b="0" dirty="0">
                <a:latin typeface="Calibri"/>
                <a:cs typeface="Calibri"/>
              </a:rPr>
              <a:t>Insights</a:t>
            </a:r>
            <a:r>
              <a:rPr b="0" spc="-2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generated</a:t>
            </a:r>
            <a:r>
              <a:rPr b="0" spc="-1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will</a:t>
            </a:r>
            <a:r>
              <a:rPr b="0" spc="-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enhance</a:t>
            </a:r>
            <a:r>
              <a:rPr b="0" spc="-2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understanding </a:t>
            </a:r>
            <a:r>
              <a:rPr b="0" dirty="0">
                <a:latin typeface="Calibri"/>
                <a:cs typeface="Calibri"/>
              </a:rPr>
              <a:t>of</a:t>
            </a:r>
            <a:r>
              <a:rPr b="0" spc="-40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sex-</a:t>
            </a:r>
            <a:r>
              <a:rPr b="0" spc="-10" dirty="0">
                <a:latin typeface="Calibri"/>
                <a:cs typeface="Calibri"/>
              </a:rPr>
              <a:t>specific 	</a:t>
            </a:r>
            <a:r>
              <a:rPr b="0" dirty="0">
                <a:latin typeface="Calibri"/>
                <a:cs typeface="Calibri"/>
              </a:rPr>
              <a:t>aging</a:t>
            </a:r>
            <a:r>
              <a:rPr b="0" spc="-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biology</a:t>
            </a:r>
            <a:r>
              <a:rPr b="0" spc="-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and</a:t>
            </a:r>
            <a:r>
              <a:rPr b="0" spc="-3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underscore</a:t>
            </a:r>
            <a:r>
              <a:rPr b="0" spc="-1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the</a:t>
            </a:r>
            <a:r>
              <a:rPr b="0" spc="-3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efficacy</a:t>
            </a:r>
            <a:r>
              <a:rPr b="0" spc="-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of</a:t>
            </a:r>
            <a:r>
              <a:rPr b="0" spc="-3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deep</a:t>
            </a:r>
            <a:r>
              <a:rPr b="0" spc="-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learning</a:t>
            </a:r>
            <a:r>
              <a:rPr b="0" spc="-10" dirty="0">
                <a:latin typeface="Calibri"/>
                <a:cs typeface="Calibri"/>
              </a:rPr>
              <a:t> </a:t>
            </a:r>
            <a:r>
              <a:rPr b="0" spc="-25" dirty="0">
                <a:latin typeface="Calibri"/>
                <a:cs typeface="Calibri"/>
              </a:rPr>
              <a:t>in 	</a:t>
            </a:r>
            <a:r>
              <a:rPr b="0" spc="-10" dirty="0">
                <a:latin typeface="Calibri"/>
                <a:cs typeface="Calibri"/>
              </a:rPr>
              <a:t>genomics.</a:t>
            </a:r>
          </a:p>
          <a:p>
            <a:pPr marL="1906905" algn="just">
              <a:lnSpc>
                <a:spcPct val="100000"/>
              </a:lnSpc>
              <a:spcBef>
                <a:spcPts val="835"/>
              </a:spcBef>
            </a:pPr>
            <a:r>
              <a:rPr dirty="0"/>
              <a:t>Project</a:t>
            </a:r>
            <a:r>
              <a:rPr spc="-65" dirty="0"/>
              <a:t> </a:t>
            </a:r>
            <a:r>
              <a:rPr spc="-10" dirty="0"/>
              <a:t>Materials</a:t>
            </a:r>
          </a:p>
          <a:p>
            <a:pPr marL="241300" marR="5080" indent="-228600">
              <a:lnSpc>
                <a:spcPts val="1510"/>
              </a:lnSpc>
              <a:spcBef>
                <a:spcPts val="1019"/>
              </a:spcBef>
              <a:buChar char="-"/>
              <a:tabLst>
                <a:tab pos="241300" algn="l"/>
              </a:tabLst>
            </a:pPr>
            <a:r>
              <a:rPr b="0" dirty="0">
                <a:latin typeface="Calibri"/>
                <a:cs typeface="Calibri"/>
              </a:rPr>
              <a:t>All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project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materials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including</a:t>
            </a:r>
            <a:r>
              <a:rPr b="0" spc="-4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code,</a:t>
            </a:r>
            <a:r>
              <a:rPr b="0" spc="-6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onboarding,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lab</a:t>
            </a:r>
            <a:r>
              <a:rPr b="0" spc="-5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materials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spc="-25" dirty="0">
                <a:latin typeface="Calibri"/>
                <a:cs typeface="Calibri"/>
              </a:rPr>
              <a:t>and </a:t>
            </a:r>
            <a:r>
              <a:rPr b="0" spc="-10" dirty="0">
                <a:latin typeface="Calibri"/>
                <a:cs typeface="Calibri"/>
              </a:rPr>
              <a:t>deliverables</a:t>
            </a:r>
            <a:r>
              <a:rPr b="0" spc="-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can</a:t>
            </a:r>
            <a:r>
              <a:rPr b="0" spc="-3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be</a:t>
            </a:r>
            <a:r>
              <a:rPr b="0" spc="-3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found</a:t>
            </a:r>
            <a:r>
              <a:rPr b="0" spc="-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on</a:t>
            </a:r>
            <a:r>
              <a:rPr b="0" spc="-4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the</a:t>
            </a:r>
            <a:r>
              <a:rPr b="0" spc="-25" dirty="0">
                <a:latin typeface="Calibri"/>
                <a:cs typeface="Calibri"/>
              </a:rPr>
              <a:t> </a:t>
            </a:r>
            <a:r>
              <a:rPr b="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Singh</a:t>
            </a:r>
            <a:r>
              <a:rPr b="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b="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Lab</a:t>
            </a:r>
            <a:r>
              <a:rPr b="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b="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GitHub</a:t>
            </a:r>
            <a:r>
              <a:rPr b="0" spc="-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(Branch:</a:t>
            </a:r>
          </a:p>
          <a:p>
            <a:pPr marL="241300">
              <a:lnSpc>
                <a:spcPts val="1490"/>
              </a:lnSpc>
            </a:pPr>
            <a:r>
              <a:rPr b="0" spc="-25" dirty="0">
                <a:latin typeface="Calibri"/>
                <a:cs typeface="Calibri"/>
              </a:rPr>
              <a:t>Nikolai’s-</a:t>
            </a:r>
            <a:r>
              <a:rPr b="0" spc="-10" dirty="0">
                <a:latin typeface="Calibri"/>
                <a:cs typeface="Calibri"/>
              </a:rPr>
              <a:t>CNN).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77076" y="36599"/>
            <a:ext cx="673678" cy="9012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91403" y="272796"/>
            <a:ext cx="142367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25" dirty="0">
                <a:solidFill>
                  <a:srgbClr val="252525"/>
                </a:solidFill>
                <a:latin typeface="Calibri"/>
                <a:cs typeface="Calibri"/>
              </a:rPr>
              <a:t>EDA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7133" y="1529588"/>
            <a:ext cx="4933315" cy="3682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Dataset</a:t>
            </a:r>
            <a:endParaRPr sz="14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Initiated</a:t>
            </a:r>
            <a:r>
              <a:rPr sz="14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methodology</a:t>
            </a:r>
            <a:r>
              <a:rPr sz="14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with</a:t>
            </a:r>
            <a:r>
              <a:rPr sz="14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Fly</a:t>
            </a:r>
            <a:r>
              <a:rPr sz="14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Atlas</a:t>
            </a:r>
            <a:r>
              <a:rPr sz="14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transcriptomics</a:t>
            </a:r>
            <a:r>
              <a:rPr sz="14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dataset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(head</a:t>
            </a:r>
            <a:r>
              <a:rPr sz="14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cells</a:t>
            </a:r>
            <a:r>
              <a:rPr sz="14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only).</a:t>
            </a:r>
            <a:endParaRPr lang="en-GB" sz="1400" spc="-10" dirty="0">
              <a:solidFill>
                <a:srgbClr val="252525"/>
              </a:solidFill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n-GB" sz="1400" spc="-10" dirty="0">
                <a:solidFill>
                  <a:srgbClr val="252525"/>
                </a:solidFill>
                <a:latin typeface="Calibri"/>
                <a:cs typeface="Calibri"/>
              </a:rPr>
              <a:t>     - Obtained raw (UMI-based data) samples from Hongjie Li Lab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400" b="1" spc="-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Integrity</a:t>
            </a:r>
            <a:endParaRPr sz="1400" dirty="0">
              <a:latin typeface="Calibri"/>
              <a:cs typeface="Calibri"/>
            </a:endParaRPr>
          </a:p>
          <a:p>
            <a:pPr marL="12700" marR="293370">
              <a:lnSpc>
                <a:spcPct val="100000"/>
              </a:lnSpc>
            </a:pP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Checked</a:t>
            </a:r>
            <a:r>
              <a:rPr sz="14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for</a:t>
            </a:r>
            <a:r>
              <a:rPr sz="14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4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52525"/>
                </a:solidFill>
                <a:latin typeface="Calibri"/>
                <a:cs typeface="Calibri"/>
              </a:rPr>
              <a:t>integrity,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ensured</a:t>
            </a:r>
            <a:r>
              <a:rPr sz="14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no</a:t>
            </a:r>
            <a:r>
              <a:rPr sz="14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duplicate</a:t>
            </a:r>
            <a:r>
              <a:rPr sz="14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rows</a:t>
            </a:r>
            <a:r>
              <a:rPr sz="14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or</a:t>
            </a:r>
            <a:r>
              <a:rPr sz="14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missing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values</a:t>
            </a:r>
            <a:r>
              <a:rPr sz="1400" spc="-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14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gene</a:t>
            </a:r>
            <a:r>
              <a:rPr sz="14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expression</a:t>
            </a:r>
            <a:r>
              <a:rPr sz="14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52525"/>
                </a:solidFill>
                <a:latin typeface="Calibri"/>
                <a:cs typeface="Calibri"/>
              </a:rPr>
              <a:t>data.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400" b="1" spc="-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Format</a:t>
            </a:r>
            <a:endParaRPr sz="1400" dirty="0">
              <a:latin typeface="Calibri"/>
              <a:cs typeface="Calibri"/>
            </a:endParaRPr>
          </a:p>
          <a:p>
            <a:pPr marL="12700" marR="91440">
              <a:lnSpc>
                <a:spcPct val="100000"/>
              </a:lnSpc>
            </a:pP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Shifted</a:t>
            </a:r>
            <a:r>
              <a:rPr sz="14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4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14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4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sparse</a:t>
            </a:r>
            <a:r>
              <a:rPr sz="14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4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dense</a:t>
            </a:r>
            <a:r>
              <a:rPr sz="14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format</a:t>
            </a:r>
            <a:r>
              <a:rPr sz="14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for</a:t>
            </a:r>
            <a:r>
              <a:rPr sz="14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easy</a:t>
            </a:r>
            <a:r>
              <a:rPr sz="14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manipulation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4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analysis.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400" b="1" spc="-30" dirty="0">
                <a:solidFill>
                  <a:srgbClr val="252525"/>
                </a:solidFill>
                <a:latin typeface="Calibri"/>
                <a:cs typeface="Calibri"/>
              </a:rPr>
              <a:t>Target</a:t>
            </a:r>
            <a:r>
              <a:rPr sz="1400" b="1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Variable</a:t>
            </a:r>
            <a:endParaRPr sz="1400" dirty="0">
              <a:latin typeface="Calibri"/>
              <a:cs typeface="Calibri"/>
            </a:endParaRPr>
          </a:p>
          <a:p>
            <a:pPr marL="298450" marR="260985" indent="-285750">
              <a:lnSpc>
                <a:spcPct val="100000"/>
              </a:lnSpc>
              <a:buChar char="-"/>
              <a:tabLst>
                <a:tab pos="298450" algn="l"/>
              </a:tabLst>
            </a:pP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Analysed</a:t>
            </a:r>
            <a:r>
              <a:rPr sz="14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'sex_age'</a:t>
            </a:r>
            <a:r>
              <a:rPr sz="14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as</a:t>
            </a:r>
            <a:r>
              <a:rPr sz="1400" spc="-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primary</a:t>
            </a:r>
            <a:r>
              <a:rPr sz="14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target</a:t>
            </a:r>
            <a:r>
              <a:rPr sz="14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variable,</a:t>
            </a:r>
            <a:r>
              <a:rPr sz="14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'female_5'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being</a:t>
            </a:r>
            <a:r>
              <a:rPr sz="14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most</a:t>
            </a:r>
            <a:r>
              <a:rPr sz="14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populous</a:t>
            </a:r>
            <a:r>
              <a:rPr sz="14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category.</a:t>
            </a:r>
            <a:endParaRPr sz="140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Char char="-"/>
              <a:tabLst>
                <a:tab pos="297815" algn="l"/>
              </a:tabLst>
            </a:pP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Also</a:t>
            </a:r>
            <a:r>
              <a:rPr sz="14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looked</a:t>
            </a:r>
            <a:r>
              <a:rPr sz="14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at</a:t>
            </a:r>
            <a:r>
              <a:rPr sz="14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‘sex’</a:t>
            </a:r>
            <a:r>
              <a:rPr sz="14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4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‘age’</a:t>
            </a:r>
            <a:r>
              <a:rPr sz="14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variables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133" y="5334000"/>
            <a:ext cx="478917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Gene</a:t>
            </a:r>
            <a:r>
              <a:rPr sz="1400" b="1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Expression</a:t>
            </a:r>
            <a:r>
              <a:rPr sz="1400" b="1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Examined</a:t>
            </a:r>
            <a:r>
              <a:rPr sz="14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gene</a:t>
            </a:r>
            <a:r>
              <a:rPr sz="1400" spc="-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expression</a:t>
            </a:r>
            <a:r>
              <a:rPr sz="14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data,</a:t>
            </a:r>
            <a:r>
              <a:rPr sz="14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decided</a:t>
            </a:r>
            <a:r>
              <a:rPr sz="14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400" spc="-6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keep</a:t>
            </a:r>
            <a:r>
              <a:rPr sz="1400" spc="-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identified</a:t>
            </a:r>
            <a:r>
              <a:rPr sz="14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outlier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cells</a:t>
            </a:r>
            <a:r>
              <a:rPr sz="14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due</a:t>
            </a:r>
            <a:r>
              <a:rPr sz="14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4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potential</a:t>
            </a:r>
            <a:r>
              <a:rPr sz="14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biological</a:t>
            </a:r>
            <a:r>
              <a:rPr sz="14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significance.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91910" y="5301205"/>
            <a:ext cx="47332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16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536A"/>
                </a:solidFill>
                <a:latin typeface="Calibri"/>
                <a:cs typeface="Calibri"/>
              </a:rPr>
              <a:t>1:</a:t>
            </a:r>
            <a:r>
              <a:rPr sz="16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536A"/>
                </a:solidFill>
                <a:latin typeface="Calibri"/>
                <a:cs typeface="Calibri"/>
              </a:rPr>
              <a:t>Bar</a:t>
            </a:r>
            <a:r>
              <a:rPr sz="16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536A"/>
                </a:solidFill>
                <a:latin typeface="Calibri"/>
                <a:cs typeface="Calibri"/>
              </a:rPr>
              <a:t>Plot</a:t>
            </a:r>
            <a:r>
              <a:rPr sz="16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536A"/>
                </a:solidFill>
                <a:latin typeface="Calibri"/>
                <a:cs typeface="Calibri"/>
              </a:rPr>
              <a:t>Showing</a:t>
            </a:r>
            <a:r>
              <a:rPr sz="16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536A"/>
                </a:solidFill>
                <a:latin typeface="Calibri"/>
                <a:cs typeface="Calibri"/>
              </a:rPr>
              <a:t>Class</a:t>
            </a:r>
            <a:r>
              <a:rPr sz="16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Calibri"/>
                <a:cs typeface="Calibri"/>
              </a:rPr>
              <a:t>Distributions</a:t>
            </a:r>
            <a:r>
              <a:rPr sz="16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536A"/>
                </a:solidFill>
                <a:latin typeface="Calibri"/>
                <a:cs typeface="Calibri"/>
              </a:rPr>
              <a:t>for</a:t>
            </a:r>
            <a:r>
              <a:rPr sz="16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Calibri"/>
                <a:cs typeface="Calibri"/>
              </a:rPr>
              <a:t>sex_age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8" name="Picture 7" descr="A graph of different colored rectangular shapes&#10;&#10;Description automatically generated with medium confidence">
            <a:extLst>
              <a:ext uri="{FF2B5EF4-FFF2-40B4-BE49-F238E27FC236}">
                <a16:creationId xmlns:a16="http://schemas.microsoft.com/office/drawing/2014/main" id="{4D98CE90-9923-E5E2-C642-F822121F6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64" y="2099227"/>
            <a:ext cx="6237132" cy="31185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7E7E7E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12241" y="432828"/>
            <a:ext cx="11358880" cy="6018530"/>
            <a:chOff x="412241" y="432828"/>
            <a:chExt cx="11358880" cy="60185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241" y="432828"/>
              <a:ext cx="11358372" cy="60182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011" y="480060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79997" y="1143000"/>
              <a:ext cx="0" cy="4572000"/>
            </a:xfrm>
            <a:custGeom>
              <a:avLst/>
              <a:gdLst/>
              <a:ahLst/>
              <a:cxnLst/>
              <a:rect l="l" t="t" r="r" b="b"/>
              <a:pathLst>
                <a:path h="4572000">
                  <a:moveTo>
                    <a:pt x="0" y="0"/>
                  </a:moveTo>
                  <a:lnTo>
                    <a:pt x="0" y="4572000"/>
                  </a:lnTo>
                </a:path>
              </a:pathLst>
            </a:custGeom>
            <a:ln w="6096">
              <a:solidFill>
                <a:srgbClr val="4E4E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643" y="2084831"/>
              <a:ext cx="5294376" cy="264718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19302" y="5038089"/>
            <a:ext cx="38144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2:</a:t>
            </a:r>
            <a:r>
              <a:rPr sz="14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Bar</a:t>
            </a:r>
            <a:r>
              <a:rPr sz="14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Plot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Showing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Class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Distributions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for</a:t>
            </a:r>
            <a:r>
              <a:rPr sz="14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Sex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98514" y="5017261"/>
            <a:ext cx="38449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3:</a:t>
            </a:r>
            <a:r>
              <a:rPr sz="14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Bar</a:t>
            </a:r>
            <a:r>
              <a:rPr sz="14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Plot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Showing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Class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Distributions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for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Age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55258" y="2126742"/>
            <a:ext cx="5135880" cy="25671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E7E7E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241" y="432828"/>
              <a:ext cx="11358372" cy="60182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012" y="480059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76558" y="2625725"/>
            <a:ext cx="42297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160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536A"/>
                </a:solidFill>
                <a:latin typeface="Calibri"/>
                <a:cs typeface="Calibri"/>
              </a:rPr>
              <a:t>4:</a:t>
            </a:r>
            <a:r>
              <a:rPr sz="1600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536A"/>
                </a:solidFill>
                <a:latin typeface="Calibri"/>
                <a:cs typeface="Calibri"/>
              </a:rPr>
              <a:t>Gene</a:t>
            </a:r>
            <a:r>
              <a:rPr sz="160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536A"/>
                </a:solidFill>
                <a:latin typeface="Calibri"/>
                <a:cs typeface="Calibri"/>
              </a:rPr>
              <a:t>Expression</a:t>
            </a:r>
            <a:r>
              <a:rPr sz="160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536A"/>
                </a:solidFill>
                <a:latin typeface="Calibri"/>
                <a:cs typeface="Calibri"/>
              </a:rPr>
              <a:t>Matrix</a:t>
            </a:r>
            <a:r>
              <a:rPr sz="160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536A"/>
                </a:solidFill>
                <a:latin typeface="Calibri"/>
                <a:cs typeface="Calibri"/>
              </a:rPr>
              <a:t>for</a:t>
            </a:r>
            <a:r>
              <a:rPr sz="16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536A"/>
                </a:solidFill>
                <a:latin typeface="Calibri"/>
                <a:cs typeface="Calibri"/>
              </a:rPr>
              <a:t>First</a:t>
            </a:r>
            <a:r>
              <a:rPr sz="160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536A"/>
                </a:solidFill>
                <a:latin typeface="Calibri"/>
                <a:cs typeface="Calibri"/>
              </a:rPr>
              <a:t>Five</a:t>
            </a:r>
            <a:r>
              <a:rPr sz="160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Calibri"/>
                <a:cs typeface="Calibri"/>
              </a:rPr>
              <a:t>Cells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73409" y="5826125"/>
            <a:ext cx="38360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16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536A"/>
                </a:solidFill>
                <a:latin typeface="Calibri"/>
                <a:cs typeface="Calibri"/>
              </a:rPr>
              <a:t>5:</a:t>
            </a:r>
            <a:r>
              <a:rPr sz="16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Calibri"/>
                <a:cs typeface="Calibri"/>
              </a:rPr>
              <a:t>Statistical</a:t>
            </a:r>
            <a:r>
              <a:rPr sz="160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536A"/>
                </a:solidFill>
                <a:latin typeface="Calibri"/>
                <a:cs typeface="Calibri"/>
              </a:rPr>
              <a:t>Summary</a:t>
            </a:r>
            <a:r>
              <a:rPr sz="16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536A"/>
                </a:solidFill>
                <a:latin typeface="Calibri"/>
                <a:cs typeface="Calibri"/>
              </a:rPr>
              <a:t>of</a:t>
            </a:r>
            <a:r>
              <a:rPr sz="16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536A"/>
                </a:solidFill>
                <a:latin typeface="Calibri"/>
                <a:cs typeface="Calibri"/>
              </a:rPr>
              <a:t>First</a:t>
            </a:r>
            <a:r>
              <a:rPr sz="16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536A"/>
                </a:solidFill>
                <a:latin typeface="Calibri"/>
                <a:cs typeface="Calibri"/>
              </a:rPr>
              <a:t>10</a:t>
            </a:r>
            <a:r>
              <a:rPr sz="16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Calibri"/>
                <a:cs typeface="Calibri"/>
              </a:rPr>
              <a:t>Genes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13" name="Picture 12" descr="A table of numbers and a few ones&#10;&#10;Description automatically generated with medium confidence">
            <a:extLst>
              <a:ext uri="{FF2B5EF4-FFF2-40B4-BE49-F238E27FC236}">
                <a16:creationId xmlns:a16="http://schemas.microsoft.com/office/drawing/2014/main" id="{B7367E3E-F35E-6389-2B0A-45E3D119E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00" y="3137485"/>
            <a:ext cx="6501000" cy="2552937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58631F9A-6DFF-4A30-8120-81A200E9D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350" y="767921"/>
            <a:ext cx="7296150" cy="16820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6884" y="658979"/>
            <a:ext cx="11238230" cy="5897880"/>
          </a:xfrm>
          <a:custGeom>
            <a:avLst/>
            <a:gdLst/>
            <a:ahLst/>
            <a:cxnLst/>
            <a:rect l="l" t="t" r="r" b="b"/>
            <a:pathLst>
              <a:path w="11238230" h="5897880">
                <a:moveTo>
                  <a:pt x="11237976" y="0"/>
                </a:moveTo>
                <a:lnTo>
                  <a:pt x="0" y="0"/>
                </a:lnTo>
                <a:lnTo>
                  <a:pt x="0" y="5897880"/>
                </a:lnTo>
                <a:lnTo>
                  <a:pt x="11237976" y="5897880"/>
                </a:lnTo>
                <a:lnTo>
                  <a:pt x="11237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1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72304" y="5787745"/>
            <a:ext cx="3247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1800" spc="-5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lang="en-GB" spc="-55" dirty="0">
                <a:solidFill>
                  <a:srgbClr val="44536A"/>
                </a:solidFill>
                <a:latin typeface="Calibri"/>
                <a:cs typeface="Calibri"/>
              </a:rPr>
              <a:t>7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180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Observation</a:t>
            </a:r>
            <a:r>
              <a:rPr sz="1800" spc="-5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DF</a:t>
            </a:r>
            <a:r>
              <a:rPr sz="180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Overview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F6F29-E6D2-BA58-56D2-AD339ED8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1" y="4680177"/>
            <a:ext cx="9862595" cy="806427"/>
          </a:xfrm>
          <a:prstGeom prst="rect">
            <a:avLst/>
          </a:prstGeom>
        </p:spPr>
      </p:pic>
      <p:pic>
        <p:nvPicPr>
          <p:cNvPr id="10" name="Picture 9" descr="A close-up of a graph&#10;&#10;Description automatically generated">
            <a:extLst>
              <a:ext uri="{FF2B5EF4-FFF2-40B4-BE49-F238E27FC236}">
                <a16:creationId xmlns:a16="http://schemas.microsoft.com/office/drawing/2014/main" id="{BBD62A6A-FD44-E9FF-450B-58DB6BB9B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516" y="893711"/>
            <a:ext cx="6324618" cy="3162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30EEB7-BD04-34A5-074F-30E7C0BBBF91}"/>
              </a:ext>
            </a:extLst>
          </p:cNvPr>
          <p:cNvSpPr txBox="1"/>
          <p:nvPr/>
        </p:nvSpPr>
        <p:spPr>
          <a:xfrm>
            <a:off x="3180816" y="4037149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dirty="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lang="en-GB" sz="1800" spc="-5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lang="en-GB" sz="1800" dirty="0">
                <a:solidFill>
                  <a:srgbClr val="44536A"/>
                </a:solidFill>
                <a:latin typeface="Calibri"/>
                <a:cs typeface="Calibri"/>
              </a:rPr>
              <a:t>6:</a:t>
            </a:r>
            <a:r>
              <a:rPr lang="en-GB" sz="180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lang="en-GB" sz="1800" dirty="0">
                <a:solidFill>
                  <a:srgbClr val="44536A"/>
                </a:solidFill>
                <a:latin typeface="Calibri"/>
                <a:cs typeface="Calibri"/>
              </a:rPr>
              <a:t>Dense vs Sparse Matrix Transformation Comparison</a:t>
            </a:r>
            <a:endParaRPr lang="en-GB"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1319" y="457200"/>
            <a:ext cx="5643881" cy="2889765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1385"/>
              </a:spcBef>
            </a:pPr>
            <a:r>
              <a:rPr sz="2100" b="1" dirty="0">
                <a:solidFill>
                  <a:srgbClr val="252525"/>
                </a:solidFill>
                <a:latin typeface="Calibri"/>
                <a:cs typeface="Calibri"/>
              </a:rPr>
              <a:t>Initial</a:t>
            </a:r>
            <a:r>
              <a:rPr sz="2100" b="1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2100" b="1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 spc="-10" dirty="0">
                <a:solidFill>
                  <a:srgbClr val="252525"/>
                </a:solidFill>
                <a:latin typeface="Calibri"/>
                <a:cs typeface="Calibri"/>
              </a:rPr>
              <a:t>Split</a:t>
            </a:r>
            <a:endParaRPr sz="2100" dirty="0">
              <a:latin typeface="Calibri"/>
              <a:cs typeface="Calibri"/>
            </a:endParaRPr>
          </a:p>
          <a:p>
            <a:pPr marL="220979" marR="1047115" indent="-171450">
              <a:lnSpc>
                <a:spcPct val="101400"/>
              </a:lnSpc>
              <a:spcBef>
                <a:spcPts val="635"/>
              </a:spcBef>
              <a:buChar char="-"/>
              <a:tabLst>
                <a:tab pos="220979" algn="l"/>
              </a:tabLst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Initial</a:t>
            </a:r>
            <a:r>
              <a:rPr sz="1050" spc="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stratified</a:t>
            </a:r>
            <a:r>
              <a:rPr sz="105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split</a:t>
            </a:r>
            <a:r>
              <a:rPr sz="105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05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dataset</a:t>
            </a:r>
            <a:r>
              <a:rPr sz="105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into</a:t>
            </a:r>
            <a:r>
              <a:rPr sz="105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evaluation</a:t>
            </a:r>
            <a:r>
              <a:rPr sz="1050" spc="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(for</a:t>
            </a:r>
            <a:r>
              <a:rPr sz="105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pre-</a:t>
            </a:r>
            <a:r>
              <a:rPr sz="1050" spc="-10" dirty="0">
                <a:solidFill>
                  <a:srgbClr val="252525"/>
                </a:solidFill>
                <a:latin typeface="Calibri"/>
                <a:cs typeface="Calibri"/>
              </a:rPr>
              <a:t>trained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models)</a:t>
            </a:r>
            <a:r>
              <a:rPr sz="105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05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larger</a:t>
            </a:r>
            <a:r>
              <a:rPr sz="105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training</a:t>
            </a:r>
            <a:r>
              <a:rPr sz="105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subsets</a:t>
            </a:r>
            <a:r>
              <a:rPr sz="105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(everything</a:t>
            </a:r>
            <a:r>
              <a:rPr sz="105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20" dirty="0">
                <a:solidFill>
                  <a:srgbClr val="252525"/>
                </a:solidFill>
                <a:latin typeface="Calibri"/>
                <a:cs typeface="Calibri"/>
              </a:rPr>
              <a:t>else)</a:t>
            </a:r>
            <a:endParaRPr sz="10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5"/>
              </a:spcBef>
              <a:buClr>
                <a:srgbClr val="252525"/>
              </a:buClr>
              <a:buFont typeface="Calibri"/>
              <a:buChar char="-"/>
            </a:pPr>
            <a:endParaRPr sz="1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GB" sz="2100" b="1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2100" b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 spc="-10" dirty="0">
                <a:solidFill>
                  <a:srgbClr val="252525"/>
                </a:solidFill>
                <a:latin typeface="Calibri"/>
                <a:cs typeface="Calibri"/>
              </a:rPr>
              <a:t>Handling</a:t>
            </a:r>
            <a:endParaRPr sz="2100" dirty="0">
              <a:latin typeface="Calibri"/>
              <a:cs typeface="Calibri"/>
            </a:endParaRPr>
          </a:p>
          <a:p>
            <a:pPr marL="244800" indent="-190800">
              <a:buFontTx/>
              <a:buChar char="-"/>
              <a:tabLst>
                <a:tab pos="229870" algn="l"/>
              </a:tabLst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Selective handling</a:t>
            </a:r>
            <a:r>
              <a:rPr sz="105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05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categories</a:t>
            </a:r>
            <a:r>
              <a:rPr lang="en-GB" sz="1050" dirty="0">
                <a:solidFill>
                  <a:srgbClr val="252525"/>
                </a:solidFill>
                <a:latin typeface="Calibri"/>
                <a:cs typeface="Calibri"/>
              </a:rPr>
              <a:t> and properties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, such</a:t>
            </a:r>
            <a:r>
              <a:rPr sz="105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as</a:t>
            </a:r>
            <a:r>
              <a:rPr sz="105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'mix'</a:t>
            </a:r>
            <a:r>
              <a:rPr sz="105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category</a:t>
            </a:r>
            <a:r>
              <a:rPr sz="105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252525"/>
                </a:solidFill>
                <a:latin typeface="Calibri"/>
                <a:cs typeface="Calibri"/>
              </a:rPr>
              <a:t>exclusion</a:t>
            </a:r>
            <a:r>
              <a:rPr lang="en-GB" sz="1050" spc="-10" dirty="0">
                <a:solidFill>
                  <a:srgbClr val="252525"/>
                </a:solidFill>
                <a:latin typeface="Calibri"/>
                <a:cs typeface="Calibri"/>
              </a:rPr>
              <a:t> and gene shuffling. </a:t>
            </a:r>
          </a:p>
          <a:p>
            <a:pPr marL="244800" indent="-190800">
              <a:buFontTx/>
              <a:buChar char="-"/>
              <a:tabLst>
                <a:tab pos="229870" algn="l"/>
              </a:tabLst>
            </a:pPr>
            <a:r>
              <a:rPr lang="en-US" sz="1050" spc="-10" dirty="0">
                <a:latin typeface="Calibri"/>
                <a:cs typeface="Calibri"/>
              </a:rPr>
              <a:t>Further customizable by removing certain genes (for example, autosomal, non-autosomal, </a:t>
            </a:r>
            <a:r>
              <a:rPr lang="en-US" sz="1050" spc="-10" dirty="0" err="1">
                <a:latin typeface="Calibri"/>
                <a:cs typeface="Calibri"/>
              </a:rPr>
              <a:t>lnc</a:t>
            </a:r>
            <a:r>
              <a:rPr lang="en-US" sz="1050" spc="-10" dirty="0">
                <a:latin typeface="Calibri"/>
                <a:cs typeface="Calibri"/>
              </a:rPr>
              <a:t>, or any combination </a:t>
            </a:r>
            <a:r>
              <a:rPr lang="en-US" sz="1050" spc="-10" dirty="0" err="1">
                <a:latin typeface="Calibri"/>
                <a:cs typeface="Calibri"/>
              </a:rPr>
              <a:t>therfore</a:t>
            </a:r>
            <a:r>
              <a:rPr lang="en-US" sz="1050" spc="-10" dirty="0">
                <a:latin typeface="Calibri"/>
                <a:cs typeface="Calibri"/>
              </a:rPr>
              <a:t>)</a:t>
            </a:r>
            <a:endParaRPr lang="en-US" sz="10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252525"/>
              </a:buClr>
            </a:pPr>
            <a:endParaRPr sz="400" dirty="0">
              <a:latin typeface="Calibri"/>
              <a:cs typeface="Calibri"/>
            </a:endParaRPr>
          </a:p>
          <a:p>
            <a:pPr marL="19685">
              <a:lnSpc>
                <a:spcPct val="100000"/>
              </a:lnSpc>
            </a:pPr>
            <a:endParaRPr lang="en-GB" sz="300" dirty="0">
              <a:latin typeface="Calibri"/>
              <a:cs typeface="Calibri"/>
            </a:endParaRPr>
          </a:p>
          <a:p>
            <a:pPr marL="19685">
              <a:lnSpc>
                <a:spcPct val="100000"/>
              </a:lnSpc>
            </a:pPr>
            <a:r>
              <a:rPr sz="2100" b="1" dirty="0">
                <a:solidFill>
                  <a:schemeClr val="tx2"/>
                </a:solidFill>
                <a:latin typeface="Calibri"/>
                <a:cs typeface="Calibri"/>
              </a:rPr>
              <a:t>Stratified</a:t>
            </a:r>
            <a:r>
              <a:rPr sz="2100" b="1" spc="4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chemeClr val="tx2"/>
                </a:solidFill>
                <a:latin typeface="Calibri"/>
                <a:cs typeface="Calibri"/>
              </a:rPr>
              <a:t>Subset</a:t>
            </a:r>
            <a:r>
              <a:rPr sz="2100" b="1" spc="3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sz="2100" b="1" spc="-10" dirty="0">
                <a:solidFill>
                  <a:schemeClr val="tx2"/>
                </a:solidFill>
                <a:latin typeface="Calibri"/>
                <a:cs typeface="Calibri"/>
              </a:rPr>
              <a:t>Selection</a:t>
            </a:r>
            <a:r>
              <a:rPr lang="en-GB" sz="2100" b="1" spc="-10" dirty="0">
                <a:solidFill>
                  <a:schemeClr val="tx2"/>
                </a:solidFill>
                <a:latin typeface="Calibri"/>
                <a:cs typeface="Calibri"/>
              </a:rPr>
              <a:t> (Skipped)</a:t>
            </a:r>
            <a:endParaRPr sz="2100" dirty="0">
              <a:solidFill>
                <a:schemeClr val="tx2"/>
              </a:solidFill>
              <a:latin typeface="Calibri"/>
              <a:cs typeface="Calibri"/>
            </a:endParaRPr>
          </a:p>
          <a:p>
            <a:pPr marL="222250" marR="5080" indent="-172085">
              <a:lnSpc>
                <a:spcPct val="101400"/>
              </a:lnSpc>
              <a:spcBef>
                <a:spcPts val="850"/>
              </a:spcBef>
              <a:buChar char="-"/>
              <a:tabLst>
                <a:tab pos="222250" algn="l"/>
              </a:tabLst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Selected</a:t>
            </a:r>
            <a:r>
              <a:rPr sz="105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05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manageable stratified</a:t>
            </a:r>
            <a:r>
              <a:rPr sz="105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subset</a:t>
            </a:r>
            <a:r>
              <a:rPr sz="105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05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200,000</a:t>
            </a:r>
            <a:r>
              <a:rPr sz="105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cells</a:t>
            </a:r>
            <a:r>
              <a:rPr sz="105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105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05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training</a:t>
            </a:r>
            <a:r>
              <a:rPr sz="105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252525"/>
                </a:solidFill>
                <a:latin typeface="Calibri"/>
                <a:cs typeface="Calibri"/>
              </a:rPr>
              <a:t>dataset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(15,992</a:t>
            </a:r>
            <a:r>
              <a:rPr sz="105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genes</a:t>
            </a:r>
            <a:r>
              <a:rPr sz="1050" spc="-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–</a:t>
            </a:r>
            <a:r>
              <a:rPr sz="105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252525"/>
                </a:solidFill>
                <a:latin typeface="Calibri"/>
                <a:cs typeface="Calibri"/>
              </a:rPr>
              <a:t>all).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1319" y="3429000"/>
            <a:ext cx="4204335" cy="7886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b="1" dirty="0">
                <a:solidFill>
                  <a:srgbClr val="252525"/>
                </a:solidFill>
                <a:latin typeface="Calibri"/>
                <a:cs typeface="Calibri"/>
              </a:rPr>
              <a:t>Further</a:t>
            </a:r>
            <a:r>
              <a:rPr sz="2100" b="1" spc="6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252525"/>
                </a:solidFill>
                <a:latin typeface="Calibri"/>
                <a:cs typeface="Calibri"/>
              </a:rPr>
              <a:t>Split</a:t>
            </a:r>
            <a:r>
              <a:rPr sz="2100" b="1" spc="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2100" b="1" spc="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 spc="-10" dirty="0">
                <a:solidFill>
                  <a:srgbClr val="252525"/>
                </a:solidFill>
                <a:latin typeface="Calibri"/>
                <a:cs typeface="Calibri"/>
              </a:rPr>
              <a:t>Transformation</a:t>
            </a:r>
            <a:endParaRPr sz="2100" dirty="0">
              <a:latin typeface="Calibri"/>
              <a:cs typeface="Calibri"/>
            </a:endParaRPr>
          </a:p>
          <a:p>
            <a:pPr marL="244475" indent="-189865">
              <a:lnSpc>
                <a:spcPct val="100000"/>
              </a:lnSpc>
              <a:spcBef>
                <a:spcPts val="915"/>
              </a:spcBef>
              <a:buChar char="-"/>
              <a:tabLst>
                <a:tab pos="244475" algn="l"/>
              </a:tabLst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Further</a:t>
            </a:r>
            <a:r>
              <a:rPr sz="105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stratified</a:t>
            </a:r>
            <a:r>
              <a:rPr sz="105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split</a:t>
            </a:r>
            <a:r>
              <a:rPr sz="105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05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selected</a:t>
            </a:r>
            <a:r>
              <a:rPr sz="105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05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into</a:t>
            </a:r>
            <a:r>
              <a:rPr sz="105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training</a:t>
            </a:r>
            <a:r>
              <a:rPr sz="105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05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testing</a:t>
            </a:r>
            <a:r>
              <a:rPr sz="105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252525"/>
                </a:solidFill>
                <a:latin typeface="Calibri"/>
                <a:cs typeface="Calibri"/>
              </a:rPr>
              <a:t>subsets.</a:t>
            </a:r>
            <a:endParaRPr sz="1050" dirty="0">
              <a:latin typeface="Calibri"/>
              <a:cs typeface="Calibri"/>
            </a:endParaRPr>
          </a:p>
          <a:p>
            <a:pPr marL="244475" indent="-189865">
              <a:lnSpc>
                <a:spcPct val="100000"/>
              </a:lnSpc>
              <a:spcBef>
                <a:spcPts val="15"/>
              </a:spcBef>
              <a:buChar char="-"/>
              <a:tabLst>
                <a:tab pos="244475" algn="l"/>
              </a:tabLst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05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labels</a:t>
            </a:r>
            <a:r>
              <a:rPr sz="105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transformed</a:t>
            </a:r>
            <a:r>
              <a:rPr sz="105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using</a:t>
            </a:r>
            <a:r>
              <a:rPr sz="105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05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label</a:t>
            </a:r>
            <a:r>
              <a:rPr sz="105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encoder</a:t>
            </a:r>
            <a:r>
              <a:rPr sz="105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05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one-hot</a:t>
            </a:r>
            <a:r>
              <a:rPr sz="105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252525"/>
                </a:solidFill>
                <a:latin typeface="Calibri"/>
                <a:cs typeface="Calibri"/>
              </a:rPr>
              <a:t>encoding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93190" cy="6858000"/>
          </a:xfrm>
          <a:custGeom>
            <a:avLst/>
            <a:gdLst/>
            <a:ahLst/>
            <a:cxnLst/>
            <a:rect l="l" t="t" r="r" b="b"/>
            <a:pathLst>
              <a:path w="1393190" h="6858000">
                <a:moveTo>
                  <a:pt x="1392936" y="0"/>
                </a:moveTo>
                <a:lnTo>
                  <a:pt x="0" y="0"/>
                </a:lnTo>
                <a:lnTo>
                  <a:pt x="0" y="6858000"/>
                </a:lnTo>
                <a:lnTo>
                  <a:pt x="1392936" y="6858000"/>
                </a:lnTo>
                <a:lnTo>
                  <a:pt x="1392936" y="0"/>
                </a:lnTo>
                <a:close/>
              </a:path>
            </a:pathLst>
          </a:custGeom>
          <a:solidFill>
            <a:srgbClr val="FFE699">
              <a:alpha val="3725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2000" y="769620"/>
            <a:ext cx="798195" cy="5783580"/>
          </a:xfrm>
          <a:custGeom>
            <a:avLst/>
            <a:gdLst/>
            <a:ahLst/>
            <a:cxnLst/>
            <a:rect l="l" t="t" r="r" b="b"/>
            <a:pathLst>
              <a:path w="798194" h="5783580">
                <a:moveTo>
                  <a:pt x="784098" y="5692140"/>
                </a:moveTo>
                <a:lnTo>
                  <a:pt x="0" y="5692140"/>
                </a:lnTo>
                <a:lnTo>
                  <a:pt x="0" y="5783580"/>
                </a:lnTo>
                <a:lnTo>
                  <a:pt x="784098" y="5783580"/>
                </a:lnTo>
                <a:lnTo>
                  <a:pt x="784098" y="5692140"/>
                </a:lnTo>
                <a:close/>
              </a:path>
              <a:path w="798194" h="5783580">
                <a:moveTo>
                  <a:pt x="784098" y="4754118"/>
                </a:moveTo>
                <a:lnTo>
                  <a:pt x="0" y="4754118"/>
                </a:lnTo>
                <a:lnTo>
                  <a:pt x="0" y="4845558"/>
                </a:lnTo>
                <a:lnTo>
                  <a:pt x="784098" y="4845558"/>
                </a:lnTo>
                <a:lnTo>
                  <a:pt x="784098" y="4754118"/>
                </a:lnTo>
                <a:close/>
              </a:path>
              <a:path w="798194" h="5783580">
                <a:moveTo>
                  <a:pt x="784098" y="2819400"/>
                </a:moveTo>
                <a:lnTo>
                  <a:pt x="0" y="2819400"/>
                </a:lnTo>
                <a:lnTo>
                  <a:pt x="0" y="2911602"/>
                </a:lnTo>
                <a:lnTo>
                  <a:pt x="784098" y="2911602"/>
                </a:lnTo>
                <a:lnTo>
                  <a:pt x="784098" y="2819400"/>
                </a:lnTo>
                <a:close/>
              </a:path>
              <a:path w="798194" h="5783580">
                <a:moveTo>
                  <a:pt x="790956" y="0"/>
                </a:moveTo>
                <a:lnTo>
                  <a:pt x="7620" y="0"/>
                </a:lnTo>
                <a:lnTo>
                  <a:pt x="7620" y="91440"/>
                </a:lnTo>
                <a:lnTo>
                  <a:pt x="790956" y="91440"/>
                </a:lnTo>
                <a:lnTo>
                  <a:pt x="790956" y="0"/>
                </a:lnTo>
                <a:close/>
              </a:path>
              <a:path w="798194" h="5783580">
                <a:moveTo>
                  <a:pt x="791718" y="3755898"/>
                </a:moveTo>
                <a:lnTo>
                  <a:pt x="8382" y="3755898"/>
                </a:lnTo>
                <a:lnTo>
                  <a:pt x="8382" y="3848100"/>
                </a:lnTo>
                <a:lnTo>
                  <a:pt x="791718" y="3848100"/>
                </a:lnTo>
                <a:lnTo>
                  <a:pt x="791718" y="3755898"/>
                </a:lnTo>
                <a:close/>
              </a:path>
              <a:path w="798194" h="5783580">
                <a:moveTo>
                  <a:pt x="797814" y="1873758"/>
                </a:moveTo>
                <a:lnTo>
                  <a:pt x="13716" y="1873758"/>
                </a:lnTo>
                <a:lnTo>
                  <a:pt x="13716" y="1965198"/>
                </a:lnTo>
                <a:lnTo>
                  <a:pt x="797814" y="1965198"/>
                </a:lnTo>
                <a:lnTo>
                  <a:pt x="797814" y="1873758"/>
                </a:lnTo>
                <a:close/>
              </a:path>
              <a:path w="798194" h="5783580">
                <a:moveTo>
                  <a:pt x="797814" y="938034"/>
                </a:moveTo>
                <a:lnTo>
                  <a:pt x="13716" y="938034"/>
                </a:lnTo>
                <a:lnTo>
                  <a:pt x="13716" y="1030224"/>
                </a:lnTo>
                <a:lnTo>
                  <a:pt x="797814" y="1030224"/>
                </a:lnTo>
                <a:lnTo>
                  <a:pt x="797814" y="938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671319" y="4376701"/>
            <a:ext cx="6682233" cy="184601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30"/>
              </a:spcBef>
            </a:pPr>
            <a:r>
              <a:rPr sz="2100" b="1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2100" b="1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 spc="-10" dirty="0">
                <a:solidFill>
                  <a:srgbClr val="252525"/>
                </a:solidFill>
                <a:latin typeface="Calibri"/>
                <a:cs typeface="Calibri"/>
              </a:rPr>
              <a:t>Reshaping</a:t>
            </a:r>
            <a:endParaRPr sz="2100" dirty="0">
              <a:latin typeface="Calibri"/>
              <a:cs typeface="Calibri"/>
            </a:endParaRPr>
          </a:p>
          <a:p>
            <a:pPr marL="212090" indent="-171450">
              <a:lnSpc>
                <a:spcPct val="100000"/>
              </a:lnSpc>
              <a:spcBef>
                <a:spcPts val="1130"/>
              </a:spcBef>
              <a:buChar char="-"/>
              <a:tabLst>
                <a:tab pos="212090" algn="l"/>
              </a:tabLst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Convert</a:t>
            </a:r>
            <a:r>
              <a:rPr sz="105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gene</a:t>
            </a:r>
            <a:r>
              <a:rPr sz="105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expression</a:t>
            </a:r>
            <a:r>
              <a:rPr sz="105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05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05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dense</a:t>
            </a:r>
            <a:r>
              <a:rPr sz="105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matrix</a:t>
            </a:r>
            <a:r>
              <a:rPr sz="105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05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reshape to</a:t>
            </a:r>
            <a:r>
              <a:rPr sz="105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fit</a:t>
            </a:r>
            <a:r>
              <a:rPr sz="105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CNN</a:t>
            </a:r>
            <a:r>
              <a:rPr sz="105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252525"/>
                </a:solidFill>
                <a:latin typeface="Calibri"/>
                <a:cs typeface="Calibri"/>
              </a:rPr>
              <a:t>input</a:t>
            </a:r>
            <a:endParaRPr sz="1050" dirty="0">
              <a:latin typeface="Calibri"/>
              <a:cs typeface="Calibri"/>
            </a:endParaRPr>
          </a:p>
          <a:p>
            <a:pPr marL="212090" marR="882650" indent="-171450">
              <a:lnSpc>
                <a:spcPct val="101400"/>
              </a:lnSpc>
              <a:spcBef>
                <a:spcPts val="5"/>
              </a:spcBef>
              <a:buChar char="-"/>
              <a:tabLst>
                <a:tab pos="212090" algn="l"/>
              </a:tabLst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Chose</a:t>
            </a:r>
            <a:r>
              <a:rPr sz="105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050" spc="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bypass</a:t>
            </a:r>
            <a:r>
              <a:rPr sz="105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standardization/normalization</a:t>
            </a:r>
            <a:r>
              <a:rPr sz="1050" spc="7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due</a:t>
            </a:r>
            <a:r>
              <a:rPr sz="105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05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performance</a:t>
            </a:r>
            <a:r>
              <a:rPr sz="1050" spc="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252525"/>
                </a:solidFill>
                <a:latin typeface="Calibri"/>
                <a:cs typeface="Calibri"/>
              </a:rPr>
              <a:t>reduction.</a:t>
            </a:r>
            <a:endParaRPr lang="en-GB" sz="1050" spc="-10" dirty="0">
              <a:solidFill>
                <a:srgbClr val="252525"/>
              </a:solidFill>
              <a:latin typeface="Calibri"/>
              <a:cs typeface="Calibri"/>
            </a:endParaRPr>
          </a:p>
          <a:p>
            <a:pPr marL="212090" marR="882650" indent="-171450">
              <a:lnSpc>
                <a:spcPct val="101400"/>
              </a:lnSpc>
              <a:spcBef>
                <a:spcPts val="5"/>
              </a:spcBef>
              <a:buChar char="-"/>
              <a:tabLst>
                <a:tab pos="212090" algn="l"/>
              </a:tabLst>
            </a:pPr>
            <a:endParaRPr sz="1050" dirty="0">
              <a:latin typeface="Calibri"/>
              <a:cs typeface="Calibri"/>
            </a:endParaRPr>
          </a:p>
          <a:p>
            <a:pPr marL="31115">
              <a:lnSpc>
                <a:spcPct val="100000"/>
              </a:lnSpc>
              <a:spcBef>
                <a:spcPts val="415"/>
              </a:spcBef>
            </a:pPr>
            <a:r>
              <a:rPr sz="2100" b="1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2100" b="1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252525"/>
                </a:solidFill>
                <a:latin typeface="Calibri"/>
                <a:cs typeface="Calibri"/>
              </a:rPr>
              <a:t>Saving</a:t>
            </a:r>
            <a:r>
              <a:rPr sz="2100" b="1" spc="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2100" b="1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 spc="-10" dirty="0">
                <a:solidFill>
                  <a:srgbClr val="252525"/>
                </a:solidFill>
                <a:latin typeface="Calibri"/>
                <a:cs typeface="Calibri"/>
              </a:rPr>
              <a:t>Loading</a:t>
            </a:r>
            <a:endParaRPr sz="2100" dirty="0">
              <a:latin typeface="Calibri"/>
              <a:cs typeface="Calibri"/>
            </a:endParaRPr>
          </a:p>
          <a:p>
            <a:pPr marL="232410" indent="-190500">
              <a:lnSpc>
                <a:spcPct val="100000"/>
              </a:lnSpc>
              <a:spcBef>
                <a:spcPts val="1395"/>
              </a:spcBef>
              <a:buChar char="-"/>
              <a:tabLst>
                <a:tab pos="232410" algn="l"/>
              </a:tabLst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Preprocessed</a:t>
            </a:r>
            <a:r>
              <a:rPr sz="105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data,</a:t>
            </a:r>
            <a:r>
              <a:rPr sz="105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label</a:t>
            </a:r>
            <a:r>
              <a:rPr sz="105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encoder,</a:t>
            </a:r>
            <a:r>
              <a:rPr sz="105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lime</a:t>
            </a:r>
            <a:r>
              <a:rPr sz="105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explainer</a:t>
            </a:r>
            <a:r>
              <a:rPr lang="en-GB" sz="1050" dirty="0">
                <a:solidFill>
                  <a:srgbClr val="252525"/>
                </a:solidFill>
                <a:latin typeface="Calibri"/>
                <a:cs typeface="Calibri"/>
              </a:rPr>
              <a:t>, standard scaler</a:t>
            </a:r>
            <a:r>
              <a:rPr sz="105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05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reference</a:t>
            </a:r>
            <a:r>
              <a:rPr sz="105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05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saved</a:t>
            </a:r>
            <a:r>
              <a:rPr sz="105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for</a:t>
            </a:r>
            <a:r>
              <a:rPr sz="105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potential</a:t>
            </a:r>
            <a:r>
              <a:rPr sz="105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future</a:t>
            </a:r>
            <a:r>
              <a:rPr sz="105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20" dirty="0">
                <a:solidFill>
                  <a:srgbClr val="252525"/>
                </a:solidFill>
                <a:latin typeface="Calibri"/>
                <a:cs typeface="Calibri"/>
              </a:rPr>
              <a:t>use.</a:t>
            </a:r>
            <a:endParaRPr sz="1050" dirty="0">
              <a:latin typeface="Calibri"/>
              <a:cs typeface="Calibri"/>
            </a:endParaRPr>
          </a:p>
          <a:p>
            <a:pPr marL="232410" indent="-190500">
              <a:lnSpc>
                <a:spcPct val="100000"/>
              </a:lnSpc>
              <a:spcBef>
                <a:spcPts val="20"/>
              </a:spcBef>
              <a:buChar char="-"/>
              <a:tabLst>
                <a:tab pos="232410" algn="l"/>
              </a:tabLst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Feature</a:t>
            </a:r>
            <a:r>
              <a:rPr sz="105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05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load</a:t>
            </a:r>
            <a:r>
              <a:rPr sz="105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saved</a:t>
            </a:r>
            <a:r>
              <a:rPr sz="105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lang="en-GB" sz="1050" spc="15" dirty="0">
                <a:solidFill>
                  <a:srgbClr val="252525"/>
                </a:solidFill>
                <a:latin typeface="Calibri"/>
                <a:cs typeface="Calibri"/>
              </a:rPr>
              <a:t>info above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for</a:t>
            </a:r>
            <a:r>
              <a:rPr sz="105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subsequent</a:t>
            </a:r>
            <a:r>
              <a:rPr sz="105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pipeline</a:t>
            </a:r>
            <a:r>
              <a:rPr sz="105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252525"/>
                </a:solidFill>
                <a:latin typeface="Calibri"/>
                <a:cs typeface="Calibri"/>
              </a:rPr>
              <a:t>executions.</a:t>
            </a:r>
            <a:endParaRPr lang="en-GB" sz="10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49335" y="3172460"/>
            <a:ext cx="27552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>
                <a:latin typeface="Calibri"/>
                <a:cs typeface="Calibri"/>
              </a:rPr>
              <a:t>PREPROCESSING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045083-0B1D-C0E5-07DB-9938F70908A9}"/>
              </a:ext>
            </a:extLst>
          </p:cNvPr>
          <p:cNvSpPr/>
          <p:nvPr/>
        </p:nvSpPr>
        <p:spPr>
          <a:xfrm>
            <a:off x="441960" y="6362700"/>
            <a:ext cx="951230" cy="381000"/>
          </a:xfrm>
          <a:prstGeom prst="rect">
            <a:avLst/>
          </a:prstGeom>
          <a:solidFill>
            <a:srgbClr val="FFF6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E1A3CF-8C59-4CD3-7B28-AE78735D4D01}"/>
              </a:ext>
            </a:extLst>
          </p:cNvPr>
          <p:cNvSpPr/>
          <p:nvPr/>
        </p:nvSpPr>
        <p:spPr>
          <a:xfrm>
            <a:off x="1393190" y="6381750"/>
            <a:ext cx="95123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1091" y="1544573"/>
            <a:ext cx="429450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24915" marR="5080" indent="-1212850">
              <a:lnSpc>
                <a:spcPts val="3890"/>
              </a:lnSpc>
              <a:spcBef>
                <a:spcPts val="585"/>
              </a:spcBef>
            </a:pPr>
            <a:r>
              <a:rPr sz="3600" u="none" dirty="0">
                <a:solidFill>
                  <a:srgbClr val="000000"/>
                </a:solidFill>
              </a:rPr>
              <a:t>MODEL</a:t>
            </a:r>
            <a:r>
              <a:rPr sz="3600" u="none" spc="-145" dirty="0">
                <a:solidFill>
                  <a:srgbClr val="000000"/>
                </a:solidFill>
              </a:rPr>
              <a:t> </a:t>
            </a:r>
            <a:r>
              <a:rPr sz="3600" u="none" dirty="0">
                <a:solidFill>
                  <a:srgbClr val="000000"/>
                </a:solidFill>
              </a:rPr>
              <a:t>BUILDING</a:t>
            </a:r>
            <a:r>
              <a:rPr sz="3600" u="none" spc="-120" dirty="0">
                <a:solidFill>
                  <a:srgbClr val="000000"/>
                </a:solidFill>
              </a:rPr>
              <a:t> </a:t>
            </a:r>
            <a:r>
              <a:rPr sz="3600" u="none" spc="-25" dirty="0">
                <a:solidFill>
                  <a:srgbClr val="000000"/>
                </a:solidFill>
              </a:rPr>
              <a:t>AND </a:t>
            </a:r>
            <a:r>
              <a:rPr sz="3600" u="none" spc="-10" dirty="0">
                <a:solidFill>
                  <a:srgbClr val="000000"/>
                </a:solidFill>
              </a:rPr>
              <a:t>TRAINING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4289" y="2612643"/>
            <a:ext cx="5468111" cy="24338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8680" y="1371600"/>
            <a:ext cx="3759200" cy="74803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b="1" spc="-10" dirty="0">
                <a:latin typeface="Calibri"/>
                <a:cs typeface="Calibri"/>
              </a:rPr>
              <a:t>Configurable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Model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Building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200" dirty="0">
                <a:latin typeface="Calibri"/>
                <a:cs typeface="Calibri"/>
              </a:rPr>
              <a:t>-</a:t>
            </a:r>
            <a:r>
              <a:rPr sz="1200" spc="215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Model </a:t>
            </a:r>
            <a:r>
              <a:rPr sz="1200" spc="-10" dirty="0">
                <a:latin typeface="Calibri"/>
                <a:cs typeface="Calibri"/>
              </a:rPr>
              <a:t>construction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guided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flexible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configuration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file.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200" b="1" dirty="0">
                <a:latin typeface="Calibri"/>
                <a:cs typeface="Calibri"/>
              </a:rPr>
              <a:t>Model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Construction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8680" y="2145029"/>
            <a:ext cx="4758055" cy="136127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85420" indent="-172720">
              <a:lnSpc>
                <a:spcPct val="100000"/>
              </a:lnSpc>
              <a:spcBef>
                <a:spcPts val="555"/>
              </a:spcBef>
              <a:buChar char="-"/>
              <a:tabLst>
                <a:tab pos="185420" algn="l"/>
              </a:tabLst>
            </a:pPr>
            <a:r>
              <a:rPr sz="1200" dirty="0">
                <a:latin typeface="Calibri"/>
                <a:cs typeface="Calibri"/>
              </a:rPr>
              <a:t>Three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lang="en-GB" sz="1200" spc="-30" dirty="0">
                <a:latin typeface="Calibri"/>
                <a:cs typeface="Calibri"/>
              </a:rPr>
              <a:t>base </a:t>
            </a:r>
            <a:r>
              <a:rPr sz="1200" dirty="0">
                <a:latin typeface="Calibri"/>
                <a:cs typeface="Calibri"/>
              </a:rPr>
              <a:t>models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built: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'sex',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'age',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'</a:t>
            </a:r>
            <a:r>
              <a:rPr sz="1200" spc="-10" dirty="0" err="1">
                <a:latin typeface="Calibri"/>
                <a:cs typeface="Calibri"/>
              </a:rPr>
              <a:t>sex_age</a:t>
            </a:r>
            <a:r>
              <a:rPr sz="1200" spc="-10" dirty="0">
                <a:latin typeface="Calibri"/>
                <a:cs typeface="Calibri"/>
              </a:rPr>
              <a:t>’.</a:t>
            </a:r>
            <a:endParaRPr lang="en-GB" sz="1200" spc="-10" dirty="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spcBef>
                <a:spcPts val="555"/>
              </a:spcBef>
              <a:buChar char="-"/>
              <a:tabLst>
                <a:tab pos="185420" algn="l"/>
              </a:tabLst>
            </a:pPr>
            <a:r>
              <a:rPr lang="en-GB" sz="1200" spc="-10" dirty="0">
                <a:latin typeface="Calibri"/>
                <a:cs typeface="Calibri"/>
              </a:rPr>
              <a:t>Further variations built by removing certain genes (for example, autosomal, non-autosomal, </a:t>
            </a:r>
            <a:r>
              <a:rPr lang="en-GB" sz="1200" spc="-10" dirty="0" err="1">
                <a:latin typeface="Calibri"/>
                <a:cs typeface="Calibri"/>
              </a:rPr>
              <a:t>lnc</a:t>
            </a:r>
            <a:r>
              <a:rPr lang="en-GB" sz="1200" spc="-10" dirty="0">
                <a:latin typeface="Calibri"/>
                <a:cs typeface="Calibri"/>
              </a:rPr>
              <a:t>, or any combination)</a:t>
            </a:r>
            <a:endParaRPr sz="1200" dirty="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spcBef>
                <a:spcPts val="455"/>
              </a:spcBef>
              <a:buChar char="-"/>
              <a:tabLst>
                <a:tab pos="185420" algn="l"/>
              </a:tabLst>
            </a:pPr>
            <a:r>
              <a:rPr sz="1200" spc="-10" dirty="0">
                <a:latin typeface="Calibri"/>
                <a:cs typeface="Calibri"/>
              </a:rPr>
              <a:t>Type: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CNN</a:t>
            </a:r>
            <a:endParaRPr sz="1200" dirty="0">
              <a:latin typeface="Calibri"/>
              <a:cs typeface="Calibri"/>
            </a:endParaRPr>
          </a:p>
          <a:p>
            <a:pPr marL="184150" marR="5080" indent="-171450">
              <a:lnSpc>
                <a:spcPts val="1300"/>
              </a:lnSpc>
              <a:spcBef>
                <a:spcPts val="615"/>
              </a:spcBef>
              <a:buFont typeface="Calibri"/>
              <a:buChar char="-"/>
              <a:tabLst>
                <a:tab pos="184150" algn="l"/>
                <a:tab pos="185420" algn="l"/>
              </a:tabLst>
            </a:pP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spc="-10" dirty="0">
                <a:latin typeface="Calibri"/>
                <a:cs typeface="Calibri"/>
              </a:rPr>
              <a:t>Architecture: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Convolutional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blocks,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flattening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layer,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fully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connected </a:t>
            </a:r>
            <a:r>
              <a:rPr sz="1200" spc="-10" dirty="0">
                <a:latin typeface="Calibri"/>
                <a:cs typeface="Calibri"/>
              </a:rPr>
              <a:t>layers,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output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layer.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8680" y="3497279"/>
            <a:ext cx="4770755" cy="902811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1200" b="1" spc="-10" dirty="0">
                <a:latin typeface="Calibri"/>
                <a:cs typeface="Calibri"/>
              </a:rPr>
              <a:t>Optimization</a:t>
            </a:r>
            <a:r>
              <a:rPr sz="1200" b="1" spc="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and </a:t>
            </a:r>
            <a:r>
              <a:rPr sz="1200" b="1" spc="-10" dirty="0">
                <a:latin typeface="Calibri"/>
                <a:cs typeface="Calibri"/>
              </a:rPr>
              <a:t>Compilation</a:t>
            </a:r>
            <a:endParaRPr sz="1200" dirty="0">
              <a:latin typeface="Calibri"/>
              <a:cs typeface="Calibri"/>
            </a:endParaRPr>
          </a:p>
          <a:p>
            <a:pPr marL="184150" marR="5080" indent="-171450">
              <a:lnSpc>
                <a:spcPts val="1300"/>
              </a:lnSpc>
              <a:spcBef>
                <a:spcPts val="595"/>
              </a:spcBef>
              <a:buFont typeface="Calibri"/>
              <a:buChar char="-"/>
              <a:tabLst>
                <a:tab pos="184150" algn="l"/>
                <a:tab pos="185420" algn="l"/>
              </a:tabLst>
            </a:pP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Calibri"/>
                <a:cs typeface="Calibri"/>
              </a:rPr>
              <a:t>Models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compiled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using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Adam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optimizer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categorical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cross-</a:t>
            </a:r>
            <a:r>
              <a:rPr sz="1200" dirty="0">
                <a:latin typeface="Calibri"/>
                <a:cs typeface="Calibri"/>
              </a:rPr>
              <a:t>entropy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loss </a:t>
            </a:r>
            <a:r>
              <a:rPr sz="1200" spc="-10" dirty="0">
                <a:latin typeface="Calibri"/>
                <a:cs typeface="Calibri"/>
              </a:rPr>
              <a:t>function.</a:t>
            </a:r>
            <a:endParaRPr sz="1200" dirty="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spcBef>
                <a:spcPts val="430"/>
              </a:spcBef>
              <a:buChar char="-"/>
              <a:tabLst>
                <a:tab pos="185420" algn="l"/>
              </a:tabLst>
            </a:pPr>
            <a:r>
              <a:rPr sz="1200" spc="-10" dirty="0">
                <a:latin typeface="Calibri"/>
                <a:cs typeface="Calibri"/>
              </a:rPr>
              <a:t>Evaluation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metrics: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lang="en-GB" sz="1200" dirty="0">
                <a:latin typeface="Calibri"/>
                <a:cs typeface="Calibri"/>
              </a:rPr>
              <a:t>accuracy</a:t>
            </a:r>
            <a:r>
              <a:rPr lang="en-GB" sz="1200" spc="-25" dirty="0">
                <a:latin typeface="Calibri"/>
                <a:cs typeface="Calibri"/>
              </a:rPr>
              <a:t> </a:t>
            </a:r>
            <a:r>
              <a:rPr lang="en-GB" sz="1200" dirty="0">
                <a:latin typeface="Calibri"/>
                <a:cs typeface="Calibri"/>
              </a:rPr>
              <a:t>and</a:t>
            </a:r>
            <a:r>
              <a:rPr lang="en-GB" sz="1200" spc="-25" dirty="0">
                <a:latin typeface="Calibri"/>
                <a:cs typeface="Calibri"/>
              </a:rPr>
              <a:t> </a:t>
            </a:r>
            <a:r>
              <a:rPr lang="en-GB" sz="1200" spc="-20" dirty="0">
                <a:latin typeface="Calibri"/>
                <a:cs typeface="Calibri"/>
              </a:rPr>
              <a:t>AUC.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3600" y="4495800"/>
            <a:ext cx="4639310" cy="107696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b="1" spc="-10" dirty="0">
                <a:latin typeface="Calibri"/>
                <a:cs typeface="Calibri"/>
              </a:rPr>
              <a:t>Training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Process</a:t>
            </a:r>
            <a:endParaRPr sz="1200" dirty="0">
              <a:latin typeface="Calibri"/>
              <a:cs typeface="Calibri"/>
            </a:endParaRPr>
          </a:p>
          <a:p>
            <a:pPr marL="184150" marR="349885" indent="-171450">
              <a:lnSpc>
                <a:spcPts val="1300"/>
              </a:lnSpc>
              <a:spcBef>
                <a:spcPts val="615"/>
              </a:spcBef>
              <a:buFont typeface="Calibri"/>
              <a:buChar char="-"/>
              <a:tabLst>
                <a:tab pos="184150" algn="l"/>
                <a:tab pos="185420" algn="l"/>
              </a:tabLst>
            </a:pP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spc="-10" dirty="0">
                <a:latin typeface="Calibri"/>
                <a:cs typeface="Calibri"/>
              </a:rPr>
              <a:t>Incorporated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validation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split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custom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early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stopping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model checkpointing.</a:t>
            </a:r>
            <a:endParaRPr sz="1200" dirty="0">
              <a:latin typeface="Calibri"/>
              <a:cs typeface="Calibri"/>
            </a:endParaRPr>
          </a:p>
          <a:p>
            <a:pPr marL="184150" marR="5080" indent="-171450">
              <a:lnSpc>
                <a:spcPts val="1300"/>
              </a:lnSpc>
              <a:spcBef>
                <a:spcPts val="590"/>
              </a:spcBef>
              <a:buFont typeface="Calibri"/>
              <a:buChar char="-"/>
              <a:tabLst>
                <a:tab pos="184150" algn="l"/>
                <a:tab pos="185420" algn="l"/>
              </a:tabLst>
            </a:pP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spc="-10" dirty="0">
                <a:latin typeface="Calibri"/>
                <a:cs typeface="Calibri"/>
              </a:rPr>
              <a:t>Checkpointing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ensures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retention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most optimal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</a:t>
            </a:r>
            <a:r>
              <a:rPr sz="1200" spc="-10" dirty="0">
                <a:latin typeface="Calibri"/>
                <a:cs typeface="Calibri"/>
              </a:rPr>
              <a:t> parameters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aids</a:t>
            </a:r>
            <a:r>
              <a:rPr sz="1200" spc="-10" dirty="0">
                <a:latin typeface="Calibri"/>
                <a:cs typeface="Calibri"/>
              </a:rPr>
              <a:t> visualization.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53908" y="5162104"/>
            <a:ext cx="23888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lang="en-GB" sz="900" spc="5" dirty="0">
                <a:solidFill>
                  <a:srgbClr val="44536A"/>
                </a:solidFill>
                <a:latin typeface="Calibri"/>
                <a:cs typeface="Calibri"/>
              </a:rPr>
              <a:t>8:</a:t>
            </a:r>
            <a:r>
              <a:rPr sz="9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4536A"/>
                </a:solidFill>
                <a:latin typeface="Calibri"/>
                <a:cs typeface="Calibri"/>
              </a:rPr>
              <a:t>Convolution</a:t>
            </a:r>
            <a:r>
              <a:rPr sz="900" spc="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Neural</a:t>
            </a:r>
            <a:r>
              <a:rPr sz="9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536A"/>
                </a:solidFill>
                <a:latin typeface="Calibri"/>
                <a:cs typeface="Calibri"/>
              </a:rPr>
              <a:t>Network</a:t>
            </a:r>
            <a:r>
              <a:rPr sz="900" spc="-10" dirty="0">
                <a:solidFill>
                  <a:srgbClr val="44536A"/>
                </a:solidFill>
                <a:latin typeface="Calibri"/>
                <a:cs typeface="Calibri"/>
              </a:rPr>
              <a:t> Architecture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284088"/>
            <a:ext cx="25984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44536A"/>
                </a:solidFill>
              </a:rPr>
              <a:t>Figure</a:t>
            </a:r>
            <a:r>
              <a:rPr lang="en-GB" sz="1800" u="none" dirty="0">
                <a:solidFill>
                  <a:srgbClr val="44536A"/>
                </a:solidFill>
              </a:rPr>
              <a:t> 9</a:t>
            </a:r>
            <a:r>
              <a:rPr sz="1800" u="none" spc="-45" dirty="0">
                <a:solidFill>
                  <a:srgbClr val="44536A"/>
                </a:solidFill>
              </a:rPr>
              <a:t> </a:t>
            </a:r>
            <a:r>
              <a:rPr sz="1800" u="none" dirty="0">
                <a:solidFill>
                  <a:srgbClr val="44536A"/>
                </a:solidFill>
              </a:rPr>
              <a:t>:</a:t>
            </a:r>
            <a:r>
              <a:rPr sz="1800" u="none" spc="-40" dirty="0">
                <a:solidFill>
                  <a:srgbClr val="44536A"/>
                </a:solidFill>
              </a:rPr>
              <a:t> </a:t>
            </a:r>
            <a:r>
              <a:rPr sz="1800" u="none" spc="-10" dirty="0">
                <a:solidFill>
                  <a:srgbClr val="44536A"/>
                </a:solidFill>
              </a:rPr>
              <a:t>Config Dictionary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63BC6-3BF6-1D1A-DA03-220CA1B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0"/>
            <a:ext cx="5910146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1326</Words>
  <Application>Microsoft Office PowerPoint</Application>
  <PresentationFormat>Widescreen</PresentationFormat>
  <Paragraphs>240</Paragraphs>
  <Slides>26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Now</vt:lpstr>
      <vt:lpstr>Times New Roman</vt:lpstr>
      <vt:lpstr>Office Theme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BUILDING AND TRAINING</vt:lpstr>
      <vt:lpstr>Figure 9 : Config Dictionary</vt:lpstr>
      <vt:lpstr>R E S U L T S</vt:lpstr>
      <vt:lpstr>PowerPoint Presentation</vt:lpstr>
      <vt:lpstr>PowerPoint Presentation</vt:lpstr>
      <vt:lpstr>PowerPoint Presentation</vt:lpstr>
      <vt:lpstr>TRAINED MODELS (1D CNN)</vt:lpstr>
      <vt:lpstr>BASELINE (Comparable Models)</vt:lpstr>
      <vt:lpstr>FEATURE 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PRIOR WORKS AND METHODS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Nikolai Stambler - DATA 2050 Practicum Pitch Unraveling Sex-Specific Aging: A Deep Learning Approach</dc:title>
  <dc:creator>Nikolai Tennant</dc:creator>
  <cp:lastModifiedBy>Nikolai Tennant</cp:lastModifiedBy>
  <cp:revision>2</cp:revision>
  <dcterms:created xsi:type="dcterms:W3CDTF">2023-10-02T13:17:49Z</dcterms:created>
  <dcterms:modified xsi:type="dcterms:W3CDTF">2023-12-17T21:33:48Z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2023-09-20T00:00:00Z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2023-10-02T00:00:00Z</vt:filetime>
  </property>
  <property fmtid="{D5CDD505-2E9C-101B-9397-08002B2CF9AE}" pid="5" name="Producer">
    <vt:lpwstr>Adobe PDF Services</vt:lpwstr>
  </property>
</Properties>
</file>